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64" r:id="rId1"/>
  </p:sldMasterIdLst>
  <p:notesMasterIdLst>
    <p:notesMasterId r:id="rId23"/>
  </p:notesMasterIdLst>
  <p:handoutMasterIdLst>
    <p:handoutMasterId r:id="rId24"/>
  </p:handoutMasterIdLst>
  <p:sldIdLst>
    <p:sldId id="333" r:id="rId2"/>
    <p:sldId id="301" r:id="rId3"/>
    <p:sldId id="257" r:id="rId4"/>
    <p:sldId id="259" r:id="rId5"/>
    <p:sldId id="334" r:id="rId6"/>
    <p:sldId id="324" r:id="rId7"/>
    <p:sldId id="328" r:id="rId8"/>
    <p:sldId id="329" r:id="rId9"/>
    <p:sldId id="330" r:id="rId10"/>
    <p:sldId id="331" r:id="rId11"/>
    <p:sldId id="332" r:id="rId12"/>
    <p:sldId id="320" r:id="rId13"/>
    <p:sldId id="261" r:id="rId14"/>
    <p:sldId id="262" r:id="rId15"/>
    <p:sldId id="264" r:id="rId16"/>
    <p:sldId id="335" r:id="rId17"/>
    <p:sldId id="336" r:id="rId18"/>
    <p:sldId id="337" r:id="rId19"/>
    <p:sldId id="338" r:id="rId20"/>
    <p:sldId id="339" r:id="rId21"/>
    <p:sldId id="340" r:id="rId22"/>
  </p:sldIdLst>
  <p:sldSz cx="9144000" cy="6858000" type="screen4x3"/>
  <p:notesSz cx="9601200" cy="7315200"/>
  <p:defaultTextStyle>
    <a:defPPr>
      <a:defRPr lang="en-US"/>
    </a:defPPr>
    <a:lvl1pPr algn="l" rtl="0" eaLnBrk="0" fontAlgn="base" hangingPunct="0">
      <a:spcBef>
        <a:spcPct val="0"/>
      </a:spcBef>
      <a:spcAft>
        <a:spcPct val="0"/>
      </a:spcAft>
      <a:defRPr sz="2800" kern="1200">
        <a:solidFill>
          <a:schemeClr val="tx1"/>
        </a:solidFill>
        <a:latin typeface="Times" pitchFamily="18" charset="0"/>
        <a:ea typeface="+mn-ea"/>
        <a:cs typeface="+mn-cs"/>
      </a:defRPr>
    </a:lvl1pPr>
    <a:lvl2pPr marL="457200" algn="l" rtl="0" eaLnBrk="0" fontAlgn="base" hangingPunct="0">
      <a:spcBef>
        <a:spcPct val="0"/>
      </a:spcBef>
      <a:spcAft>
        <a:spcPct val="0"/>
      </a:spcAft>
      <a:defRPr sz="2800"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2800"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2800"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2800" kern="1200">
        <a:solidFill>
          <a:schemeClr val="tx1"/>
        </a:solidFill>
        <a:latin typeface="Times" pitchFamily="18" charset="0"/>
        <a:ea typeface="+mn-ea"/>
        <a:cs typeface="+mn-cs"/>
      </a:defRPr>
    </a:lvl5pPr>
    <a:lvl6pPr marL="2286000" algn="l" defTabSz="914400" rtl="0" eaLnBrk="1" latinLnBrk="0" hangingPunct="1">
      <a:defRPr sz="2800" kern="1200">
        <a:solidFill>
          <a:schemeClr val="tx1"/>
        </a:solidFill>
        <a:latin typeface="Times" pitchFamily="18" charset="0"/>
        <a:ea typeface="+mn-ea"/>
        <a:cs typeface="+mn-cs"/>
      </a:defRPr>
    </a:lvl6pPr>
    <a:lvl7pPr marL="2743200" algn="l" defTabSz="914400" rtl="0" eaLnBrk="1" latinLnBrk="0" hangingPunct="1">
      <a:defRPr sz="2800" kern="1200">
        <a:solidFill>
          <a:schemeClr val="tx1"/>
        </a:solidFill>
        <a:latin typeface="Times" pitchFamily="18" charset="0"/>
        <a:ea typeface="+mn-ea"/>
        <a:cs typeface="+mn-cs"/>
      </a:defRPr>
    </a:lvl7pPr>
    <a:lvl8pPr marL="3200400" algn="l" defTabSz="914400" rtl="0" eaLnBrk="1" latinLnBrk="0" hangingPunct="1">
      <a:defRPr sz="2800" kern="1200">
        <a:solidFill>
          <a:schemeClr val="tx1"/>
        </a:solidFill>
        <a:latin typeface="Times" pitchFamily="18" charset="0"/>
        <a:ea typeface="+mn-ea"/>
        <a:cs typeface="+mn-cs"/>
      </a:defRPr>
    </a:lvl8pPr>
    <a:lvl9pPr marL="3657600" algn="l" defTabSz="914400" rtl="0" eaLnBrk="1" latinLnBrk="0" hangingPunct="1">
      <a:defRPr sz="2800" kern="1200">
        <a:solidFill>
          <a:schemeClr val="tx1"/>
        </a:solidFill>
        <a:latin typeface="Times"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304">
          <p15:clr>
            <a:srgbClr val="A4A3A4"/>
          </p15:clr>
        </p15:guide>
        <p15:guide id="2" pos="302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Karla Wysocki" initials="KW" lastIdx="2" clrIdx="0"/>
  <p:cmAuthor id="1" name="Microsoft Office User" initials="MOU" lastIdx="17" clrIdx="1">
    <p:extLst>
      <p:ext uri="{19B8F6BF-5375-455C-9EA6-DF929625EA0E}">
        <p15:presenceInfo xmlns:p15="http://schemas.microsoft.com/office/powerpoint/2012/main" userId="Microsoft Office User" providerId="None"/>
      </p:ext>
    </p:extLst>
  </p:cmAuthor>
  <p:cmAuthor id="2" name="Amy Warnock" initials="AW" lastIdx="17" clrIdx="2">
    <p:extLst>
      <p:ext uri="{19B8F6BF-5375-455C-9EA6-DF929625EA0E}">
        <p15:presenceInfo xmlns:p15="http://schemas.microsoft.com/office/powerpoint/2012/main" userId="Amy Warnoc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2D82"/>
    <a:srgbClr val="919BC9"/>
    <a:srgbClr val="000000"/>
    <a:srgbClr val="6030B6"/>
    <a:srgbClr val="7C34B2"/>
    <a:srgbClr val="E46C0A"/>
    <a:srgbClr val="9578D3"/>
    <a:srgbClr val="93D500"/>
    <a:srgbClr val="AA71D5"/>
    <a:srgbClr val="D3B5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64" autoAdjust="0"/>
    <p:restoredTop sz="73352" autoAdjust="0"/>
  </p:normalViewPr>
  <p:slideViewPr>
    <p:cSldViewPr snapToGrid="0">
      <p:cViewPr varScale="1">
        <p:scale>
          <a:sx n="87" d="100"/>
          <a:sy n="87" d="100"/>
        </p:scale>
        <p:origin x="2192"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75" d="100"/>
          <a:sy n="75" d="100"/>
        </p:scale>
        <p:origin x="-1680" y="-96"/>
      </p:cViewPr>
      <p:guideLst>
        <p:guide orient="horz" pos="2304"/>
        <p:guide pos="3024"/>
      </p:guideLst>
    </p:cSldViewPr>
  </p:notesViewPr>
  <p:gridSpacing cx="57607" cy="57607"/>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6904" name="Rectangle 8"/>
          <p:cNvSpPr>
            <a:spLocks noGrp="1" noChangeArrowheads="1"/>
          </p:cNvSpPr>
          <p:nvPr>
            <p:ph type="ftr" sz="quarter" idx="2"/>
          </p:nvPr>
        </p:nvSpPr>
        <p:spPr bwMode="auto">
          <a:xfrm>
            <a:off x="823436" y="6497321"/>
            <a:ext cx="4160520" cy="406400"/>
          </a:xfrm>
          <a:prstGeom prst="rect">
            <a:avLst/>
          </a:prstGeom>
          <a:noFill/>
          <a:ln w="9525">
            <a:noFill/>
            <a:miter lim="800000"/>
            <a:headEnd/>
            <a:tailEnd/>
          </a:ln>
          <a:effectLst/>
        </p:spPr>
        <p:txBody>
          <a:bodyPr vert="horz" wrap="square" lIns="96655" tIns="48326" rIns="96655" bIns="48326" numCol="1" anchor="b" anchorCtr="0" compatLnSpc="1">
            <a:prstTxWarp prst="textNoShape">
              <a:avLst/>
            </a:prstTxWarp>
          </a:bodyPr>
          <a:lstStyle>
            <a:lvl1pPr>
              <a:defRPr sz="800">
                <a:latin typeface="Arial" charset="0"/>
              </a:defRPr>
            </a:lvl1pPr>
          </a:lstStyle>
          <a:p>
            <a:pPr>
              <a:defRPr/>
            </a:pPr>
            <a:r>
              <a:rPr lang="en-US"/>
              <a:t>© 2006, Dynamic Measurement Group</a:t>
            </a:r>
          </a:p>
        </p:txBody>
      </p:sp>
      <p:sp>
        <p:nvSpPr>
          <p:cNvPr id="336905" name="Rectangle 9"/>
          <p:cNvSpPr>
            <a:spLocks noGrp="1" noChangeArrowheads="1"/>
          </p:cNvSpPr>
          <p:nvPr>
            <p:ph type="sldNum" sz="quarter" idx="3"/>
          </p:nvPr>
        </p:nvSpPr>
        <p:spPr bwMode="auto">
          <a:xfrm>
            <a:off x="4502230" y="6517641"/>
            <a:ext cx="4160520" cy="408093"/>
          </a:xfrm>
          <a:prstGeom prst="rect">
            <a:avLst/>
          </a:prstGeom>
          <a:noFill/>
          <a:ln w="9525">
            <a:noFill/>
            <a:miter lim="800000"/>
            <a:headEnd/>
            <a:tailEnd/>
          </a:ln>
          <a:effectLst/>
        </p:spPr>
        <p:txBody>
          <a:bodyPr vert="horz" wrap="square" lIns="96655" tIns="48326" rIns="96655" bIns="48326" numCol="1" anchor="b" anchorCtr="0" compatLnSpc="1">
            <a:prstTxWarp prst="textNoShape">
              <a:avLst/>
            </a:prstTxWarp>
          </a:bodyPr>
          <a:lstStyle>
            <a:lvl1pPr algn="r">
              <a:defRPr sz="800">
                <a:latin typeface="Arial" charset="0"/>
              </a:defRPr>
            </a:lvl1pPr>
          </a:lstStyle>
          <a:p>
            <a:pPr>
              <a:defRPr/>
            </a:pPr>
            <a:fld id="{D1D74C88-35DB-47F1-882F-59101C210B92}" type="slidenum">
              <a:rPr lang="en-US"/>
              <a:pPr>
                <a:defRPr/>
              </a:pPr>
              <a:t>‹#›</a:t>
            </a:fld>
            <a:endParaRPr lang="en-US"/>
          </a:p>
        </p:txBody>
      </p:sp>
    </p:spTree>
    <p:extLst>
      <p:ext uri="{BB962C8B-B14F-4D97-AF65-F5344CB8AC3E}">
        <p14:creationId xmlns:p14="http://schemas.microsoft.com/office/powerpoint/2010/main" val="25193163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4160520" cy="365760"/>
          </a:xfrm>
          <a:prstGeom prst="rect">
            <a:avLst/>
          </a:prstGeom>
          <a:noFill/>
          <a:ln w="9525">
            <a:noFill/>
            <a:miter lim="800000"/>
            <a:headEnd/>
            <a:tailEnd/>
          </a:ln>
          <a:effectLst/>
        </p:spPr>
        <p:txBody>
          <a:bodyPr vert="horz" wrap="square" lIns="96655" tIns="48326" rIns="96655" bIns="48326" numCol="1" anchor="t" anchorCtr="0" compatLnSpc="1">
            <a:prstTxWarp prst="textNoShape">
              <a:avLst/>
            </a:prstTxWarp>
          </a:bodyPr>
          <a:lstStyle>
            <a:lvl1pPr>
              <a:defRPr sz="1200">
                <a:latin typeface="Times" charset="0"/>
              </a:defRPr>
            </a:lvl1pPr>
          </a:lstStyle>
          <a:p>
            <a:pPr>
              <a:defRPr/>
            </a:pPr>
            <a:endParaRPr lang="en-US"/>
          </a:p>
        </p:txBody>
      </p:sp>
      <p:sp>
        <p:nvSpPr>
          <p:cNvPr id="6147" name="Rectangle 3"/>
          <p:cNvSpPr>
            <a:spLocks noGrp="1" noChangeArrowheads="1"/>
          </p:cNvSpPr>
          <p:nvPr>
            <p:ph type="dt" idx="1"/>
          </p:nvPr>
        </p:nvSpPr>
        <p:spPr bwMode="auto">
          <a:xfrm>
            <a:off x="5440680" y="0"/>
            <a:ext cx="4160520" cy="365760"/>
          </a:xfrm>
          <a:prstGeom prst="rect">
            <a:avLst/>
          </a:prstGeom>
          <a:noFill/>
          <a:ln w="9525">
            <a:noFill/>
            <a:miter lim="800000"/>
            <a:headEnd/>
            <a:tailEnd/>
          </a:ln>
          <a:effectLst/>
        </p:spPr>
        <p:txBody>
          <a:bodyPr vert="horz" wrap="square" lIns="96655" tIns="48326" rIns="96655" bIns="48326" numCol="1" anchor="t" anchorCtr="0" compatLnSpc="1">
            <a:prstTxWarp prst="textNoShape">
              <a:avLst/>
            </a:prstTxWarp>
          </a:bodyPr>
          <a:lstStyle>
            <a:lvl1pPr algn="r">
              <a:defRPr sz="1200">
                <a:latin typeface="Times" charset="0"/>
              </a:defRPr>
            </a:lvl1pPr>
          </a:lstStyle>
          <a:p>
            <a:pPr>
              <a:defRPr/>
            </a:pPr>
            <a:endParaRPr lang="en-US"/>
          </a:p>
        </p:txBody>
      </p:sp>
      <p:sp>
        <p:nvSpPr>
          <p:cNvPr id="57348" name="Rectangle 4"/>
          <p:cNvSpPr>
            <a:spLocks noGrp="1" noRot="1" noChangeAspect="1" noChangeArrowheads="1" noTextEdit="1"/>
          </p:cNvSpPr>
          <p:nvPr>
            <p:ph type="sldImg" idx="2"/>
          </p:nvPr>
        </p:nvSpPr>
        <p:spPr bwMode="auto">
          <a:xfrm>
            <a:off x="2971800" y="549275"/>
            <a:ext cx="3657600" cy="274320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1280160" y="3474720"/>
            <a:ext cx="7040880" cy="3291840"/>
          </a:xfrm>
          <a:prstGeom prst="rect">
            <a:avLst/>
          </a:prstGeom>
          <a:noFill/>
          <a:ln w="9525">
            <a:noFill/>
            <a:miter lim="800000"/>
            <a:headEnd/>
            <a:tailEnd/>
          </a:ln>
          <a:effectLst/>
        </p:spPr>
        <p:txBody>
          <a:bodyPr vert="horz" wrap="square" lIns="96655" tIns="48326" rIns="96655" bIns="4832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6949440"/>
            <a:ext cx="4160520" cy="365760"/>
          </a:xfrm>
          <a:prstGeom prst="rect">
            <a:avLst/>
          </a:prstGeom>
          <a:noFill/>
          <a:ln w="9525">
            <a:noFill/>
            <a:miter lim="800000"/>
            <a:headEnd/>
            <a:tailEnd/>
          </a:ln>
          <a:effectLst/>
        </p:spPr>
        <p:txBody>
          <a:bodyPr vert="horz" wrap="square" lIns="96655" tIns="48326" rIns="96655" bIns="48326" numCol="1" anchor="b" anchorCtr="0" compatLnSpc="1">
            <a:prstTxWarp prst="textNoShape">
              <a:avLst/>
            </a:prstTxWarp>
          </a:bodyPr>
          <a:lstStyle>
            <a:lvl1pPr>
              <a:defRPr sz="1200">
                <a:latin typeface="Times" charset="0"/>
              </a:defRPr>
            </a:lvl1pPr>
          </a:lstStyle>
          <a:p>
            <a:pPr>
              <a:defRPr/>
            </a:pPr>
            <a:endParaRPr lang="en-US"/>
          </a:p>
        </p:txBody>
      </p:sp>
      <p:sp>
        <p:nvSpPr>
          <p:cNvPr id="6151" name="Rectangle 7"/>
          <p:cNvSpPr>
            <a:spLocks noGrp="1" noChangeArrowheads="1"/>
          </p:cNvSpPr>
          <p:nvPr>
            <p:ph type="sldNum" sz="quarter" idx="5"/>
          </p:nvPr>
        </p:nvSpPr>
        <p:spPr bwMode="auto">
          <a:xfrm>
            <a:off x="5440680" y="6949440"/>
            <a:ext cx="4160520" cy="365760"/>
          </a:xfrm>
          <a:prstGeom prst="rect">
            <a:avLst/>
          </a:prstGeom>
          <a:noFill/>
          <a:ln w="9525">
            <a:noFill/>
            <a:miter lim="800000"/>
            <a:headEnd/>
            <a:tailEnd/>
          </a:ln>
          <a:effectLst/>
        </p:spPr>
        <p:txBody>
          <a:bodyPr vert="horz" wrap="square" lIns="96655" tIns="48326" rIns="96655" bIns="48326" numCol="1" anchor="b" anchorCtr="0" compatLnSpc="1">
            <a:prstTxWarp prst="textNoShape">
              <a:avLst/>
            </a:prstTxWarp>
          </a:bodyPr>
          <a:lstStyle>
            <a:lvl1pPr algn="r">
              <a:defRPr sz="1200">
                <a:latin typeface="Times" charset="0"/>
              </a:defRPr>
            </a:lvl1pPr>
          </a:lstStyle>
          <a:p>
            <a:pPr>
              <a:defRPr/>
            </a:pPr>
            <a:fld id="{2DAB34E3-8CFD-48A6-8363-EB512A2E225E}" type="slidenum">
              <a:rPr lang="en-US"/>
              <a:pPr>
                <a:defRPr/>
              </a:pPr>
              <a:t>‹#›</a:t>
            </a:fld>
            <a:endParaRPr lang="en-US"/>
          </a:p>
        </p:txBody>
      </p:sp>
    </p:spTree>
    <p:extLst>
      <p:ext uri="{BB962C8B-B14F-4D97-AF65-F5344CB8AC3E}">
        <p14:creationId xmlns:p14="http://schemas.microsoft.com/office/powerpoint/2010/main" val="38781332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n-ea"/>
        <a:cs typeface="+mn-cs"/>
      </a:defRPr>
    </a:lvl1pPr>
    <a:lvl2pPr marL="457200" algn="l" rtl="0" eaLnBrk="0" fontAlgn="base" hangingPunct="0">
      <a:spcBef>
        <a:spcPct val="30000"/>
      </a:spcBef>
      <a:spcAft>
        <a:spcPct val="0"/>
      </a:spcAft>
      <a:defRPr sz="1200" kern="1200">
        <a:solidFill>
          <a:schemeClr val="tx1"/>
        </a:solidFill>
        <a:latin typeface="Times" charset="0"/>
        <a:ea typeface="+mn-ea"/>
        <a:cs typeface="+mn-cs"/>
      </a:defRPr>
    </a:lvl2pPr>
    <a:lvl3pPr marL="914400" algn="l" rtl="0" eaLnBrk="0" fontAlgn="base" hangingPunct="0">
      <a:spcBef>
        <a:spcPct val="30000"/>
      </a:spcBef>
      <a:spcAft>
        <a:spcPct val="0"/>
      </a:spcAft>
      <a:defRPr sz="1200" kern="1200">
        <a:solidFill>
          <a:schemeClr val="tx1"/>
        </a:solidFill>
        <a:latin typeface="Times" charset="0"/>
        <a:ea typeface="+mn-ea"/>
        <a:cs typeface="+mn-cs"/>
      </a:defRPr>
    </a:lvl3pPr>
    <a:lvl4pPr marL="1371600" algn="l" rtl="0" eaLnBrk="0" fontAlgn="base" hangingPunct="0">
      <a:spcBef>
        <a:spcPct val="30000"/>
      </a:spcBef>
      <a:spcAft>
        <a:spcPct val="0"/>
      </a:spcAft>
      <a:defRPr sz="1200" kern="1200">
        <a:solidFill>
          <a:schemeClr val="tx1"/>
        </a:solidFill>
        <a:latin typeface="Times" charset="0"/>
        <a:ea typeface="+mn-ea"/>
        <a:cs typeface="+mn-cs"/>
      </a:defRPr>
    </a:lvl4pPr>
    <a:lvl5pPr marL="1828800" algn="l" rtl="0" eaLnBrk="0" fontAlgn="base" hangingPunct="0">
      <a:spcBef>
        <a:spcPct val="30000"/>
      </a:spcBef>
      <a:spcAft>
        <a:spcPct val="0"/>
      </a:spcAft>
      <a:defRPr sz="1200" kern="1200">
        <a:solidFill>
          <a:schemeClr val="tx1"/>
        </a:solidFill>
        <a:latin typeface="Time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charset="0"/>
                <a:ea typeface="+mn-ea"/>
                <a:cs typeface="+mn-cs"/>
              </a:rPr>
              <a:t>Slide 1. Cats: </a:t>
            </a:r>
            <a:r>
              <a:rPr lang="en-US" sz="1200" b="1" i="1" kern="1200" dirty="0">
                <a:solidFill>
                  <a:schemeClr val="tx1"/>
                </a:solidFill>
                <a:effectLst/>
                <a:latin typeface="Times" charset="0"/>
                <a:ea typeface="+mn-ea"/>
                <a:cs typeface="+mn-cs"/>
              </a:rPr>
              <a:t>Do you see a picture on the screen? What do you see? </a:t>
            </a:r>
          </a:p>
          <a:p>
            <a:r>
              <a:rPr lang="en-US" sz="1200" kern="1200" dirty="0">
                <a:solidFill>
                  <a:schemeClr val="tx1"/>
                </a:solidFill>
                <a:effectLst/>
                <a:latin typeface="Times" charset="0"/>
                <a:ea typeface="+mn-ea"/>
                <a:cs typeface="+mn-cs"/>
              </a:rPr>
              <a:t>After the child responds and you are sure your screen is visible:</a:t>
            </a:r>
          </a:p>
          <a:p>
            <a:r>
              <a:rPr lang="en-US" sz="1200" kern="1200" dirty="0">
                <a:solidFill>
                  <a:schemeClr val="tx1"/>
                </a:solidFill>
                <a:effectLst/>
                <a:latin typeface="Times" charset="0"/>
                <a:ea typeface="+mn-ea"/>
                <a:cs typeface="+mn-cs"/>
              </a:rPr>
              <a:t>• </a:t>
            </a:r>
            <a:r>
              <a:rPr lang="en-US" sz="1200" b="1" i="1" kern="1200" dirty="0">
                <a:solidFill>
                  <a:schemeClr val="tx1"/>
                </a:solidFill>
                <a:effectLst/>
                <a:latin typeface="Times" charset="0"/>
                <a:ea typeface="+mn-ea"/>
                <a:cs typeface="+mn-cs"/>
              </a:rPr>
              <a:t>Now tell me if you see the cats spin around.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charset="0"/>
                <a:ea typeface="+mn-ea"/>
                <a:cs typeface="+mn-cs"/>
              </a:rPr>
              <a:t>After the child responds and you are sure your animation is working: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charset="0"/>
                <a:ea typeface="+mn-ea"/>
                <a:cs typeface="+mn-cs"/>
              </a:rPr>
              <a:t>• </a:t>
            </a:r>
            <a:r>
              <a:rPr lang="en-US" sz="1200" b="1" i="1" kern="1200" dirty="0">
                <a:solidFill>
                  <a:schemeClr val="tx1"/>
                </a:solidFill>
                <a:effectLst/>
                <a:latin typeface="Times" charset="0"/>
                <a:ea typeface="+mn-ea"/>
                <a:cs typeface="+mn-cs"/>
              </a:rPr>
              <a:t>This time let me know if you hear some bells when the cats spin around.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Times" charset="0"/>
                <a:ea typeface="+mn-ea"/>
                <a:cs typeface="+mn-cs"/>
              </a:rPr>
              <a:t>After the child responds and you are sure the slide show, animation, and sound are working, begin.</a:t>
            </a:r>
          </a:p>
          <a:p>
            <a:endParaRPr lang="en-US" sz="1200" b="1" i="1" kern="1200" dirty="0">
              <a:solidFill>
                <a:schemeClr val="tx1"/>
              </a:solidFill>
              <a:effectLst/>
              <a:latin typeface="Times" charset="0"/>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2DAB34E3-8CFD-48A6-8363-EB512A2E225E}" type="slidenum">
              <a:rPr lang="en-US" smtClean="0"/>
              <a:pPr>
                <a:defRPr/>
              </a:pPr>
              <a:t>1</a:t>
            </a:fld>
            <a:endParaRPr lang="en-US"/>
          </a:p>
        </p:txBody>
      </p:sp>
    </p:spTree>
    <p:extLst>
      <p:ext uri="{BB962C8B-B14F-4D97-AF65-F5344CB8AC3E}">
        <p14:creationId xmlns:p14="http://schemas.microsoft.com/office/powerpoint/2010/main" val="855553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Slide 10. Comp. </a:t>
            </a:r>
            <a:r>
              <a:rPr lang="en-US" sz="1200" b="1" i="1" kern="1200" dirty="0">
                <a:solidFill>
                  <a:schemeClr val="tx1"/>
                </a:solidFill>
                <a:effectLst/>
                <a:latin typeface="Times" charset="0"/>
                <a:ea typeface="+mn-ea"/>
                <a:cs typeface="+mn-cs"/>
              </a:rPr>
              <a:t>Then Lilly went to the teeter-totter and sat, but without a friend it wouldn’t go up and down. Lilly felt sad. She didn’t want to do anything without a friend.</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2DAB34E3-8CFD-48A6-8363-EB512A2E225E}" type="slidenum">
              <a:rPr lang="en-US" smtClean="0"/>
              <a:pPr>
                <a:defRPr/>
              </a:pPr>
              <a:t>10</a:t>
            </a:fld>
            <a:endParaRPr lang="en-US"/>
          </a:p>
        </p:txBody>
      </p:sp>
    </p:spTree>
    <p:extLst>
      <p:ext uri="{BB962C8B-B14F-4D97-AF65-F5344CB8AC3E}">
        <p14:creationId xmlns:p14="http://schemas.microsoft.com/office/powerpoint/2010/main" val="3898520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Slide 11. Comp. </a:t>
            </a:r>
            <a:r>
              <a:rPr lang="en-US" sz="1200" b="1" i="1" kern="1200" dirty="0">
                <a:solidFill>
                  <a:schemeClr val="tx1"/>
                </a:solidFill>
                <a:effectLst/>
                <a:latin typeface="Times" charset="0"/>
                <a:ea typeface="+mn-ea"/>
                <a:cs typeface="+mn-cs"/>
              </a:rPr>
              <a:t>Lilly threw her ball high in the air and watched it land in the sandbox. When she looked at the sandbox, she saw something that made her so happy.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i="1" kern="1200" dirty="0">
              <a:solidFill>
                <a:schemeClr val="tx1"/>
              </a:solidFill>
              <a:effectLst/>
              <a:latin typeface="Times"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Times" charset="0"/>
                <a:ea typeface="+mn-ea"/>
                <a:cs typeface="+mn-cs"/>
              </a:rPr>
              <a:t>C4. </a:t>
            </a:r>
            <a:r>
              <a:rPr lang="en-US" sz="1200" b="1" i="1" kern="1200" dirty="0">
                <a:solidFill>
                  <a:schemeClr val="tx1"/>
                </a:solidFill>
                <a:effectLst/>
                <a:latin typeface="Times" charset="0"/>
                <a:ea typeface="+mn-ea"/>
                <a:cs typeface="+mn-cs"/>
              </a:rPr>
              <a:t>What did Lilly see that made her so happy?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2DAB34E3-8CFD-48A6-8363-EB512A2E225E}" type="slidenum">
              <a:rPr lang="en-US" smtClean="0"/>
              <a:pPr>
                <a:defRPr/>
              </a:pPr>
              <a:t>11</a:t>
            </a:fld>
            <a:endParaRPr lang="en-US"/>
          </a:p>
        </p:txBody>
      </p:sp>
    </p:spTree>
    <p:extLst>
      <p:ext uri="{BB962C8B-B14F-4D97-AF65-F5344CB8AC3E}">
        <p14:creationId xmlns:p14="http://schemas.microsoft.com/office/powerpoint/2010/main" val="2867750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Slide 12. Comp: </a:t>
            </a:r>
            <a:r>
              <a:rPr lang="en-US" sz="1200" b="1" i="1" kern="1200" dirty="0">
                <a:solidFill>
                  <a:schemeClr val="tx1"/>
                </a:solidFill>
                <a:effectLst/>
                <a:latin typeface="Times" charset="0"/>
                <a:ea typeface="+mn-ea"/>
                <a:cs typeface="+mn-cs"/>
              </a:rPr>
              <a:t>Lilly say a boy in the sandbox! The boy said, “This is a great ball. Can we play with it?”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i="1" kern="1200" dirty="0">
              <a:solidFill>
                <a:schemeClr val="tx1"/>
              </a:solidFill>
              <a:effectLst/>
              <a:latin typeface="Times" charset="0"/>
              <a:ea typeface="+mn-ea"/>
              <a:cs typeface="+mn-cs"/>
            </a:endParaRPr>
          </a:p>
          <a:p>
            <a:endParaRPr lang="en-US" baseline="0" dirty="0"/>
          </a:p>
        </p:txBody>
      </p:sp>
      <p:sp>
        <p:nvSpPr>
          <p:cNvPr id="4" name="Slide Number Placeholder 3"/>
          <p:cNvSpPr>
            <a:spLocks noGrp="1"/>
          </p:cNvSpPr>
          <p:nvPr>
            <p:ph type="sldNum" sz="quarter" idx="10"/>
          </p:nvPr>
        </p:nvSpPr>
        <p:spPr/>
        <p:txBody>
          <a:bodyPr/>
          <a:lstStyle/>
          <a:p>
            <a:pPr>
              <a:defRPr/>
            </a:pPr>
            <a:fld id="{2DAB34E3-8CFD-48A6-8363-EB512A2E225E}"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13. Comp: </a:t>
            </a:r>
            <a:r>
              <a:rPr lang="en-US" sz="1200" b="1" i="1" kern="1200" dirty="0">
                <a:solidFill>
                  <a:schemeClr val="tx1"/>
                </a:solidFill>
                <a:effectLst/>
                <a:latin typeface="Times" charset="0"/>
                <a:ea typeface="+mn-ea"/>
                <a:cs typeface="+mn-cs"/>
              </a:rPr>
              <a:t>“Yes!” said Lilly, and they played games with the ball until it was time to go home.</a:t>
            </a:r>
          </a:p>
          <a:p>
            <a:endParaRPr lang="en-US" sz="1200" b="1" i="1" kern="1200" dirty="0">
              <a:solidFill>
                <a:schemeClr val="tx1"/>
              </a:solidFill>
              <a:effectLst/>
              <a:latin typeface="Times" charset="0"/>
              <a:ea typeface="+mn-ea"/>
              <a:cs typeface="+mn-cs"/>
            </a:endParaRPr>
          </a:p>
          <a:p>
            <a:r>
              <a:rPr lang="en-US" sz="1200" b="1" i="1" kern="1200" dirty="0">
                <a:solidFill>
                  <a:schemeClr val="tx1"/>
                </a:solidFill>
                <a:effectLst/>
                <a:latin typeface="Times" charset="0"/>
                <a:ea typeface="+mn-ea"/>
                <a:cs typeface="+mn-cs"/>
              </a:rPr>
              <a:t>Let’s see what you remember about the story.</a:t>
            </a:r>
          </a:p>
          <a:p>
            <a:endParaRPr lang="en-US" sz="1200" b="1" i="1" kern="1200" dirty="0">
              <a:solidFill>
                <a:schemeClr val="tx1"/>
              </a:solidFill>
              <a:effectLst/>
              <a:latin typeface="Times" charset="0"/>
              <a:ea typeface="+mn-ea"/>
              <a:cs typeface="+mn-cs"/>
            </a:endParaRPr>
          </a:p>
          <a:p>
            <a:r>
              <a:rPr lang="en-US" sz="1200" b="1" kern="1200" dirty="0">
                <a:solidFill>
                  <a:schemeClr val="tx1"/>
                </a:solidFill>
                <a:effectLst/>
                <a:latin typeface="Times" charset="0"/>
                <a:ea typeface="+mn-ea"/>
                <a:cs typeface="+mn-cs"/>
              </a:rPr>
              <a:t>C5. </a:t>
            </a:r>
            <a:r>
              <a:rPr lang="en-US" sz="1200" b="1" i="1" kern="1200" dirty="0">
                <a:solidFill>
                  <a:schemeClr val="tx1"/>
                </a:solidFill>
                <a:effectLst/>
                <a:latin typeface="Times" charset="0"/>
                <a:ea typeface="+mn-ea"/>
                <a:cs typeface="+mn-cs"/>
              </a:rPr>
              <a:t>Who was the story about? </a:t>
            </a:r>
            <a:br>
              <a:rPr lang="en-US" sz="1200" b="1" i="1" kern="1200" dirty="0">
                <a:solidFill>
                  <a:schemeClr val="tx1"/>
                </a:solidFill>
                <a:effectLst/>
                <a:latin typeface="Times" charset="0"/>
                <a:ea typeface="+mn-ea"/>
                <a:cs typeface="+mn-cs"/>
              </a:rPr>
            </a:br>
            <a:endParaRPr lang="en-US" sz="1200" b="1" i="1" kern="1200" dirty="0">
              <a:solidFill>
                <a:schemeClr val="tx1"/>
              </a:solidFill>
              <a:effectLst/>
              <a:latin typeface="Times" charset="0"/>
              <a:ea typeface="+mn-ea"/>
              <a:cs typeface="+mn-cs"/>
            </a:endParaRPr>
          </a:p>
          <a:p>
            <a:r>
              <a:rPr lang="en-US" sz="1200" b="1" kern="1200" dirty="0">
                <a:solidFill>
                  <a:schemeClr val="tx1"/>
                </a:solidFill>
                <a:effectLst/>
                <a:latin typeface="Times" charset="0"/>
                <a:ea typeface="+mn-ea"/>
                <a:cs typeface="+mn-cs"/>
              </a:rPr>
              <a:t>C6. </a:t>
            </a:r>
            <a:r>
              <a:rPr lang="en-US" sz="1200" b="1" i="1" kern="1200" dirty="0">
                <a:solidFill>
                  <a:schemeClr val="tx1"/>
                </a:solidFill>
                <a:effectLst/>
                <a:latin typeface="Times" charset="0"/>
                <a:ea typeface="+mn-ea"/>
                <a:cs typeface="+mn-cs"/>
              </a:rPr>
              <a:t>When did the story happen?</a:t>
            </a:r>
            <a:br>
              <a:rPr lang="en-US" sz="1200" b="1" i="1" kern="1200" dirty="0">
                <a:solidFill>
                  <a:schemeClr val="tx1"/>
                </a:solidFill>
                <a:effectLst/>
                <a:latin typeface="Times" charset="0"/>
                <a:ea typeface="+mn-ea"/>
                <a:cs typeface="+mn-cs"/>
              </a:rPr>
            </a:br>
            <a:endParaRPr lang="en-US" sz="1200" b="1" i="1" kern="1200" dirty="0">
              <a:solidFill>
                <a:schemeClr val="tx1"/>
              </a:solidFill>
              <a:effectLst/>
              <a:latin typeface="Times" charset="0"/>
              <a:ea typeface="+mn-ea"/>
              <a:cs typeface="+mn-cs"/>
            </a:endParaRPr>
          </a:p>
          <a:p>
            <a:r>
              <a:rPr lang="en-US" sz="1200" b="1" kern="1200" dirty="0">
                <a:solidFill>
                  <a:schemeClr val="tx1"/>
                </a:solidFill>
                <a:effectLst/>
                <a:latin typeface="Times" charset="0"/>
                <a:ea typeface="+mn-ea"/>
                <a:cs typeface="+mn-cs"/>
              </a:rPr>
              <a:t>C7. </a:t>
            </a:r>
            <a:r>
              <a:rPr lang="en-US" sz="1200" b="1" i="1" kern="1200" dirty="0">
                <a:solidFill>
                  <a:schemeClr val="tx1"/>
                </a:solidFill>
                <a:effectLst/>
                <a:latin typeface="Times" charset="0"/>
                <a:ea typeface="+mn-ea"/>
                <a:cs typeface="+mn-cs"/>
              </a:rPr>
              <a:t>Why couldn’t Lilly’s friend come to play with her? </a:t>
            </a:r>
          </a:p>
          <a:p>
            <a:endParaRPr lang="en-US" sz="1200" b="1" i="1" kern="1200" dirty="0">
              <a:solidFill>
                <a:schemeClr val="tx1"/>
              </a:solidFill>
              <a:effectLst/>
              <a:latin typeface="Times" charset="0"/>
              <a:ea typeface="+mn-ea"/>
              <a:cs typeface="+mn-cs"/>
            </a:endParaRPr>
          </a:p>
          <a:p>
            <a:r>
              <a:rPr lang="en-US" sz="1200" b="1" kern="1200" dirty="0">
                <a:solidFill>
                  <a:schemeClr val="tx1"/>
                </a:solidFill>
                <a:effectLst/>
                <a:latin typeface="Times" charset="0"/>
                <a:ea typeface="+mn-ea"/>
                <a:cs typeface="+mn-cs"/>
              </a:rPr>
              <a:t>C8. </a:t>
            </a:r>
            <a:r>
              <a:rPr lang="en-US" sz="1200" b="1" i="1" kern="1200" dirty="0">
                <a:solidFill>
                  <a:schemeClr val="tx1"/>
                </a:solidFill>
                <a:effectLst/>
                <a:latin typeface="Times" charset="0"/>
                <a:ea typeface="+mn-ea"/>
                <a:cs typeface="+mn-cs"/>
              </a:rPr>
              <a:t>What did Lilly sit on at the park? </a:t>
            </a:r>
            <a:endParaRPr lang="en-US" dirty="0"/>
          </a:p>
          <a:p>
            <a:endParaRPr lang="en-US" sz="1200" b="1" kern="1200" dirty="0">
              <a:solidFill>
                <a:schemeClr val="tx1"/>
              </a:solidFill>
              <a:effectLst/>
              <a:latin typeface="Times" charset="0"/>
              <a:ea typeface="+mn-ea"/>
              <a:cs typeface="+mn-cs"/>
            </a:endParaRPr>
          </a:p>
          <a:p>
            <a:r>
              <a:rPr lang="en-US" sz="1200" b="1" kern="1200" dirty="0">
                <a:solidFill>
                  <a:schemeClr val="tx1"/>
                </a:solidFill>
                <a:effectLst/>
                <a:latin typeface="Times" charset="0"/>
                <a:ea typeface="+mn-ea"/>
                <a:cs typeface="+mn-cs"/>
              </a:rPr>
              <a:t>C9. </a:t>
            </a:r>
            <a:r>
              <a:rPr lang="en-US" sz="1200" b="1" i="1" kern="1200" dirty="0">
                <a:solidFill>
                  <a:schemeClr val="tx1"/>
                </a:solidFill>
                <a:effectLst/>
                <a:latin typeface="Times" charset="0"/>
                <a:ea typeface="+mn-ea"/>
                <a:cs typeface="+mn-cs"/>
              </a:rPr>
              <a:t>Where did Lilly’s ball land when she threw it?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2DAB34E3-8CFD-48A6-8363-EB512A2E225E}" type="slidenum">
              <a:rPr lang="en-US" smtClean="0"/>
              <a:pPr>
                <a:defRPr/>
              </a:pPr>
              <a:t>13</a:t>
            </a:fld>
            <a:endParaRPr lang="en-US"/>
          </a:p>
        </p:txBody>
      </p:sp>
    </p:spTree>
    <p:extLst>
      <p:ext uri="{BB962C8B-B14F-4D97-AF65-F5344CB8AC3E}">
        <p14:creationId xmlns:p14="http://schemas.microsoft.com/office/powerpoint/2010/main" val="2684823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14. Comp: • </a:t>
            </a:r>
            <a:r>
              <a:rPr lang="en-US" sz="1200" b="1" kern="1200" dirty="0">
                <a:solidFill>
                  <a:schemeClr val="tx1"/>
                </a:solidFill>
                <a:effectLst/>
                <a:latin typeface="Times" charset="0"/>
                <a:ea typeface="+mn-ea"/>
                <a:cs typeface="+mn-cs"/>
              </a:rPr>
              <a:t>CII. </a:t>
            </a:r>
            <a:r>
              <a:rPr lang="en-US" sz="1200" b="1" i="1" kern="1200" dirty="0">
                <a:solidFill>
                  <a:schemeClr val="tx1"/>
                </a:solidFill>
                <a:effectLst/>
                <a:latin typeface="Times" charset="0"/>
                <a:ea typeface="+mn-ea"/>
                <a:cs typeface="+mn-cs"/>
              </a:rPr>
              <a:t>Here are a few pictures from our story. I am going to read the story again and when I stop, you tell me the words that go in the story. </a:t>
            </a:r>
          </a:p>
          <a:p>
            <a:r>
              <a:rPr lang="en-US" sz="1200" b="1" i="1" kern="1200" dirty="0">
                <a:solidFill>
                  <a:schemeClr val="tx1"/>
                </a:solidFill>
                <a:effectLst/>
                <a:latin typeface="Times" charset="0"/>
                <a:ea typeface="+mn-ea"/>
                <a:cs typeface="+mn-cs"/>
              </a:rPr>
              <a:t>• </a:t>
            </a:r>
            <a:r>
              <a:rPr lang="en-US" sz="1200" b="0" i="1" kern="1200" dirty="0">
                <a:solidFill>
                  <a:schemeClr val="tx1"/>
                </a:solidFill>
                <a:effectLst/>
                <a:latin typeface="Times" charset="0"/>
                <a:ea typeface="+mn-ea"/>
                <a:cs typeface="+mn-cs"/>
              </a:rPr>
              <a:t>Read the text and pause prior to each item to wait for the child’s response. </a:t>
            </a:r>
            <a:endParaRPr lang="en-US" dirty="0"/>
          </a:p>
          <a:p>
            <a:endParaRPr lang="en-US" sz="1200" b="1" i="1" kern="1200" dirty="0">
              <a:solidFill>
                <a:schemeClr val="tx1"/>
              </a:solidFill>
              <a:effectLst/>
              <a:latin typeface="Times" charset="0"/>
              <a:ea typeface="+mn-ea"/>
              <a:cs typeface="+mn-cs"/>
            </a:endParaRPr>
          </a:p>
          <a:p>
            <a:r>
              <a:rPr lang="en-US" sz="1200" b="1" i="1" kern="1200" dirty="0">
                <a:solidFill>
                  <a:schemeClr val="tx1"/>
                </a:solidFill>
                <a:effectLst/>
                <a:latin typeface="Times" charset="0"/>
                <a:ea typeface="+mn-ea"/>
                <a:cs typeface="+mn-cs"/>
              </a:rPr>
              <a:t>One day, Lilly and her babysitter walked to the </a:t>
            </a:r>
            <a:r>
              <a:rPr lang="en-US" sz="1200" b="1" kern="1200" dirty="0">
                <a:solidFill>
                  <a:schemeClr val="tx1"/>
                </a:solidFill>
                <a:effectLst/>
                <a:latin typeface="Times" charset="0"/>
                <a:ea typeface="+mn-ea"/>
                <a:cs typeface="+mn-cs"/>
              </a:rPr>
              <a:t>(C10) park</a:t>
            </a:r>
            <a:r>
              <a:rPr lang="en-US" sz="1200" b="1" i="1" kern="1200" dirty="0">
                <a:solidFill>
                  <a:schemeClr val="tx1"/>
                </a:solidFill>
                <a:effectLst/>
                <a:latin typeface="Times" charset="0"/>
                <a:ea typeface="+mn-ea"/>
                <a:cs typeface="+mn-cs"/>
              </a:rPr>
              <a:t>.</a:t>
            </a:r>
            <a:br>
              <a:rPr lang="en-US" sz="1200" b="1" i="1" kern="1200" dirty="0">
                <a:solidFill>
                  <a:schemeClr val="tx1"/>
                </a:solidFill>
                <a:effectLst/>
                <a:latin typeface="Times" charset="0"/>
                <a:ea typeface="+mn-ea"/>
                <a:cs typeface="+mn-cs"/>
              </a:rPr>
            </a:br>
            <a:r>
              <a:rPr lang="en-US" sz="1200" b="0" i="1" kern="1200" dirty="0">
                <a:solidFill>
                  <a:schemeClr val="tx1"/>
                </a:solidFill>
                <a:effectLst/>
                <a:latin typeface="Times" charset="0"/>
                <a:ea typeface="+mn-ea"/>
                <a:cs typeface="+mn-cs"/>
              </a:rPr>
              <a:t>No response or incorrect response: </a:t>
            </a:r>
            <a:r>
              <a:rPr lang="en-US" sz="1200" b="1" i="1" kern="1200" dirty="0">
                <a:solidFill>
                  <a:schemeClr val="tx1"/>
                </a:solidFill>
                <a:effectLst/>
                <a:latin typeface="Times" charset="0"/>
                <a:ea typeface="+mn-ea"/>
                <a:cs typeface="+mn-cs"/>
              </a:rPr>
              <a:t>One day, Lilly and her babysitter walked to the park. </a:t>
            </a:r>
            <a:r>
              <a:rPr lang="en-US" sz="1200" b="0" i="1" kern="1200" dirty="0">
                <a:solidFill>
                  <a:schemeClr val="tx1"/>
                </a:solidFill>
                <a:effectLst/>
                <a:latin typeface="Times" charset="0"/>
                <a:ea typeface="+mn-ea"/>
                <a:cs typeface="+mn-cs"/>
              </a:rPr>
              <a:t>For subsequent items, if the child does not respond, say the underlined answer. If the child gives an incorrect response, continue reading. </a:t>
            </a:r>
            <a:endParaRPr lang="en-US" dirty="0"/>
          </a:p>
          <a:p>
            <a:endParaRPr lang="en-US" sz="1200" b="1" i="1" kern="1200" dirty="0">
              <a:solidFill>
                <a:schemeClr val="tx1"/>
              </a:solidFill>
              <a:effectLst/>
              <a:latin typeface="Times" charset="0"/>
              <a:ea typeface="+mn-ea"/>
              <a:cs typeface="+mn-cs"/>
            </a:endParaRPr>
          </a:p>
          <a:p>
            <a:r>
              <a:rPr lang="en-US" sz="1200" b="1" i="1" kern="1200" dirty="0">
                <a:solidFill>
                  <a:schemeClr val="tx1"/>
                </a:solidFill>
                <a:effectLst/>
                <a:latin typeface="Times" charset="0"/>
                <a:ea typeface="+mn-ea"/>
                <a:cs typeface="+mn-cs"/>
              </a:rPr>
              <a:t>They were going to meet Lilly’s friend and play with Lilly’s new </a:t>
            </a:r>
            <a:r>
              <a:rPr lang="en-US" sz="1200" b="1" kern="1200" dirty="0">
                <a:solidFill>
                  <a:schemeClr val="tx1"/>
                </a:solidFill>
                <a:effectLst/>
                <a:latin typeface="Times" charset="0"/>
                <a:ea typeface="+mn-ea"/>
                <a:cs typeface="+mn-cs"/>
              </a:rPr>
              <a:t>(C11) ball. </a:t>
            </a:r>
            <a:r>
              <a:rPr lang="en-US" sz="1200" b="1" i="1" kern="1200" dirty="0">
                <a:solidFill>
                  <a:schemeClr val="tx1"/>
                </a:solidFill>
                <a:effectLst/>
                <a:latin typeface="Times" charset="0"/>
                <a:ea typeface="+mn-ea"/>
                <a:cs typeface="+mn-cs"/>
              </a:rPr>
              <a:t>Her friend was sick and couldn’t come. Lilly felt </a:t>
            </a:r>
            <a:r>
              <a:rPr lang="en-US" sz="1200" b="1" kern="1200" dirty="0">
                <a:solidFill>
                  <a:schemeClr val="tx1"/>
                </a:solidFill>
                <a:effectLst/>
                <a:latin typeface="Times" charset="0"/>
                <a:ea typeface="+mn-ea"/>
                <a:cs typeface="+mn-cs"/>
              </a:rPr>
              <a:t>(C12) sad</a:t>
            </a:r>
            <a:r>
              <a:rPr lang="en-US" sz="1200" b="1" i="1" kern="1200" dirty="0">
                <a:solidFill>
                  <a:schemeClr val="tx1"/>
                </a:solidFill>
                <a:effectLst/>
                <a:latin typeface="Times" charset="0"/>
                <a:ea typeface="+mn-ea"/>
                <a:cs typeface="+mn-cs"/>
              </a:rPr>
              <a:t>. Without a friend there was no one to play with. Lilly threw the ball high in the air and it landed in the sandbox by a </a:t>
            </a:r>
            <a:r>
              <a:rPr lang="en-US" sz="1200" b="1" kern="1200" dirty="0">
                <a:solidFill>
                  <a:schemeClr val="tx1"/>
                </a:solidFill>
                <a:effectLst/>
                <a:latin typeface="Times" charset="0"/>
                <a:ea typeface="+mn-ea"/>
                <a:cs typeface="+mn-cs"/>
              </a:rPr>
              <a:t>(C13) boy</a:t>
            </a:r>
            <a:r>
              <a:rPr lang="en-US" sz="1200" b="1" i="1" kern="1200" dirty="0">
                <a:solidFill>
                  <a:schemeClr val="tx1"/>
                </a:solidFill>
                <a:effectLst/>
                <a:latin typeface="Times" charset="0"/>
                <a:ea typeface="+mn-ea"/>
                <a:cs typeface="+mn-cs"/>
              </a:rPr>
              <a:t>. He asked, “Do you want to </a:t>
            </a:r>
            <a:r>
              <a:rPr lang="en-US" sz="1200" b="1" kern="1200" dirty="0">
                <a:solidFill>
                  <a:schemeClr val="tx1"/>
                </a:solidFill>
                <a:effectLst/>
                <a:latin typeface="Times" charset="0"/>
                <a:ea typeface="+mn-ea"/>
                <a:cs typeface="+mn-cs"/>
              </a:rPr>
              <a:t>(C14) play</a:t>
            </a:r>
            <a:r>
              <a:rPr lang="en-US" sz="1200" b="1" i="1" kern="1200" dirty="0">
                <a:solidFill>
                  <a:schemeClr val="tx1"/>
                </a:solidFill>
                <a:effectLst/>
                <a:latin typeface="Times" charset="0"/>
                <a:ea typeface="+mn-ea"/>
                <a:cs typeface="+mn-cs"/>
              </a:rPr>
              <a:t>?” Lilly said, “yes,” and they played catch until it was time to go home.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2DAB34E3-8CFD-48A6-8363-EB512A2E225E}" type="slidenum">
              <a:rPr lang="en-US" smtClean="0"/>
              <a:pPr>
                <a:defRPr/>
              </a:pPr>
              <a:t>14</a:t>
            </a:fld>
            <a:endParaRPr lang="en-US"/>
          </a:p>
        </p:txBody>
      </p:sp>
    </p:spTree>
    <p:extLst>
      <p:ext uri="{BB962C8B-B14F-4D97-AF65-F5344CB8AC3E}">
        <p14:creationId xmlns:p14="http://schemas.microsoft.com/office/powerpoint/2010/main" val="1017159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Times" charset="0"/>
                <a:ea typeface="+mn-ea"/>
                <a:cs typeface="+mn-cs"/>
              </a:rPr>
              <a:t>Slide 15. PA I Model: </a:t>
            </a:r>
            <a:r>
              <a:rPr lang="en-US" sz="1200" b="1" i="1" kern="1200" dirty="0">
                <a:solidFill>
                  <a:schemeClr val="tx1"/>
                </a:solidFill>
                <a:effectLst/>
                <a:latin typeface="Times" charset="0"/>
                <a:ea typeface="+mn-ea"/>
                <a:cs typeface="+mn-cs"/>
              </a:rPr>
              <a:t>Look!  Here is a shed at the playground and </a:t>
            </a:r>
          </a:p>
          <a:p>
            <a:r>
              <a:rPr lang="en-US" sz="1200" b="1" i="1" kern="1200" dirty="0">
                <a:solidFill>
                  <a:schemeClr val="tx1"/>
                </a:solidFill>
                <a:effectLst/>
                <a:latin typeface="Times" charset="0"/>
                <a:ea typeface="+mn-ea"/>
                <a:cs typeface="+mn-cs"/>
              </a:rPr>
              <a:t>• here are some things that go in the shed. </a:t>
            </a:r>
            <a:r>
              <a:rPr lang="en-US" sz="1200" b="0" i="0" kern="1200" dirty="0">
                <a:solidFill>
                  <a:schemeClr val="tx1"/>
                </a:solidFill>
                <a:effectLst/>
                <a:latin typeface="Times" charset="0"/>
                <a:ea typeface="+mn-ea"/>
                <a:cs typeface="+mn-cs"/>
              </a:rPr>
              <a:t>Click to make pictures disappear. </a:t>
            </a:r>
            <a:endParaRPr lang="en-US" sz="1200" b="1" i="1" kern="1200" dirty="0">
              <a:solidFill>
                <a:schemeClr val="tx1"/>
              </a:solidFill>
              <a:effectLst/>
              <a:latin typeface="Times" charset="0"/>
              <a:ea typeface="+mn-ea"/>
              <a:cs typeface="+mn-cs"/>
            </a:endParaRPr>
          </a:p>
          <a:p>
            <a:r>
              <a:rPr lang="en-US" sz="1200" b="1" i="1" kern="1200" dirty="0">
                <a:solidFill>
                  <a:schemeClr val="tx1"/>
                </a:solidFill>
                <a:effectLst/>
                <a:latin typeface="Times" charset="0"/>
                <a:ea typeface="+mn-ea"/>
                <a:cs typeface="+mn-cs"/>
              </a:rPr>
              <a:t>• We are going to play a game and put the pictures in the shed.  I’m going to show you a picture and say the word and you tell me the first part of the word. Then you can clap your hands and it will go in the shed. My turn first.</a:t>
            </a:r>
          </a:p>
          <a:p>
            <a:endParaRPr lang="en-US" sz="1200" b="1" i="1" kern="1200" dirty="0">
              <a:solidFill>
                <a:schemeClr val="tx1"/>
              </a:solidFill>
              <a:effectLst/>
              <a:latin typeface="Times"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1" kern="1200" dirty="0">
                <a:solidFill>
                  <a:schemeClr val="tx1"/>
                </a:solidFill>
                <a:effectLst/>
                <a:latin typeface="Times" charset="0"/>
                <a:ea typeface="+mn-ea"/>
                <a:cs typeface="+mn-cs"/>
              </a:rPr>
              <a:t>• This is a sandbox. The first part of the word “sandbox” is “sand.” “Sand.” “Sandbox.” I said the first part of the word “sandbox,” so clap your hands and it will go into the shed. </a:t>
            </a:r>
            <a:r>
              <a:rPr lang="en-US" sz="1200" b="0" i="1" kern="1200" dirty="0">
                <a:solidFill>
                  <a:schemeClr val="tx1"/>
                </a:solidFill>
                <a:effectLst/>
                <a:latin typeface="Times" charset="0"/>
                <a:ea typeface="+mn-ea"/>
                <a:cs typeface="+mn-cs"/>
              </a:rPr>
              <a:t>(Click • to put in cupboard.)</a:t>
            </a:r>
            <a:endParaRPr lang="en-US" dirty="0"/>
          </a:p>
          <a:p>
            <a:endParaRPr lang="en-US" dirty="0"/>
          </a:p>
          <a:p>
            <a:r>
              <a:rPr lang="en-US" sz="1200" b="0" i="1" kern="1200" dirty="0">
                <a:solidFill>
                  <a:schemeClr val="tx1"/>
                </a:solidFill>
                <a:effectLst/>
                <a:latin typeface="Times" charset="0"/>
                <a:ea typeface="+mn-ea"/>
                <a:cs typeface="+mn-cs"/>
              </a:rPr>
              <a:t>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2DAB34E3-8CFD-48A6-8363-EB512A2E225E}" type="slidenum">
              <a:rPr lang="en-US" smtClean="0"/>
              <a:pPr>
                <a:defRPr/>
              </a:pPr>
              <a:t>15</a:t>
            </a:fld>
            <a:endParaRPr lang="en-US"/>
          </a:p>
        </p:txBody>
      </p:sp>
    </p:spTree>
    <p:extLst>
      <p:ext uri="{BB962C8B-B14F-4D97-AF65-F5344CB8AC3E}">
        <p14:creationId xmlns:p14="http://schemas.microsoft.com/office/powerpoint/2010/main" val="1325197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Times" charset="0"/>
                <a:ea typeface="+mn-ea"/>
                <a:cs typeface="+mn-cs"/>
              </a:rPr>
              <a:t>Slide 16. PA I Practice: </a:t>
            </a:r>
            <a:r>
              <a:rPr lang="en-US" sz="1200" b="1" i="1" kern="1200" dirty="0">
                <a:solidFill>
                  <a:schemeClr val="tx1"/>
                </a:solidFill>
                <a:effectLst/>
                <a:latin typeface="Times" charset="0"/>
                <a:ea typeface="+mn-ea"/>
                <a:cs typeface="+mn-cs"/>
              </a:rPr>
              <a:t>Your turn. </a:t>
            </a:r>
          </a:p>
          <a:p>
            <a:endParaRPr lang="en-US" sz="1200" b="1" i="1" kern="1200" dirty="0">
              <a:solidFill>
                <a:schemeClr val="tx1"/>
              </a:solidFill>
              <a:effectLst/>
              <a:latin typeface="Times" charset="0"/>
              <a:ea typeface="+mn-ea"/>
              <a:cs typeface="+mn-cs"/>
            </a:endParaRPr>
          </a:p>
          <a:p>
            <a:r>
              <a:rPr lang="en-US" sz="1200" b="1" i="1" kern="1200" dirty="0">
                <a:solidFill>
                  <a:schemeClr val="tx1"/>
                </a:solidFill>
                <a:effectLst/>
                <a:latin typeface="Times" charset="0"/>
                <a:ea typeface="+mn-ea"/>
                <a:cs typeface="+mn-cs"/>
              </a:rPr>
              <a:t>• This is a football. What is the first part of the word “football”?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i="1" kern="1200" dirty="0">
              <a:solidFill>
                <a:schemeClr val="tx1"/>
              </a:solidFill>
              <a:effectLst/>
              <a:latin typeface="Times"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Times" charset="0"/>
                <a:ea typeface="+mn-ea"/>
                <a:cs typeface="+mn-cs"/>
              </a:rPr>
              <a:t>Child responds correctly : </a:t>
            </a:r>
            <a:r>
              <a:rPr lang="en-US" sz="1200" b="1" i="1" kern="1200" dirty="0">
                <a:solidFill>
                  <a:schemeClr val="tx1"/>
                </a:solidFill>
                <a:effectLst/>
                <a:latin typeface="Times" charset="0"/>
                <a:ea typeface="+mn-ea"/>
                <a:cs typeface="+mn-cs"/>
              </a:rPr>
              <a:t>Good! Clap your hands and it will go in the shed. </a:t>
            </a:r>
            <a:r>
              <a:rPr lang="en-US" sz="1200" b="0" i="1" kern="1200" dirty="0">
                <a:solidFill>
                  <a:schemeClr val="tx1"/>
                </a:solidFill>
                <a:effectLst/>
                <a:latin typeface="Times" charset="0"/>
                <a:ea typeface="+mn-ea"/>
                <a:cs typeface="+mn-cs"/>
              </a:rPr>
              <a:t>(Click • to put in shed.)</a:t>
            </a:r>
            <a:endParaRPr lang="en-US" b="0" dirty="0"/>
          </a:p>
          <a:p>
            <a:endParaRPr lang="en-US" dirty="0"/>
          </a:p>
          <a:p>
            <a:r>
              <a:rPr lang="en-US" sz="1200" b="0" i="1" kern="1200" dirty="0">
                <a:solidFill>
                  <a:schemeClr val="tx1"/>
                </a:solidFill>
                <a:effectLst/>
                <a:latin typeface="Times" charset="0"/>
                <a:ea typeface="+mn-ea"/>
                <a:cs typeface="+mn-cs"/>
              </a:rPr>
              <a:t>Child responds incorrectly </a:t>
            </a:r>
            <a:r>
              <a:rPr lang="en-US" sz="1200" b="0" i="0" kern="1200" dirty="0">
                <a:solidFill>
                  <a:schemeClr val="tx1"/>
                </a:solidFill>
                <a:effectLst/>
                <a:latin typeface="Times" charset="0"/>
                <a:ea typeface="+mn-ea"/>
                <a:cs typeface="+mn-cs"/>
              </a:rPr>
              <a:t> </a:t>
            </a:r>
            <a:r>
              <a:rPr lang="en-US" sz="1200" b="1" i="1" kern="1200" dirty="0">
                <a:solidFill>
                  <a:schemeClr val="tx1"/>
                </a:solidFill>
                <a:effectLst/>
                <a:latin typeface="Times" charset="0"/>
                <a:ea typeface="+mn-ea"/>
                <a:cs typeface="+mn-cs"/>
              </a:rPr>
              <a:t>“Foot” is the first part of the word “football.” Say it with me, “foot.” What is the first part of the word “football”? </a:t>
            </a:r>
            <a:endParaRPr lang="en-US" dirty="0"/>
          </a:p>
          <a:p>
            <a:endParaRPr lang="en-US" sz="1200" b="0" i="1" kern="1200" dirty="0">
              <a:solidFill>
                <a:schemeClr val="tx1"/>
              </a:solidFill>
              <a:effectLst/>
              <a:latin typeface="Times"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Times" charset="0"/>
                <a:ea typeface="+mn-ea"/>
                <a:cs typeface="+mn-cs"/>
              </a:rPr>
              <a:t>Correct </a:t>
            </a:r>
            <a:r>
              <a:rPr lang="en-US" sz="1200" b="0" i="0" kern="1200" dirty="0">
                <a:solidFill>
                  <a:schemeClr val="tx1"/>
                </a:solidFill>
                <a:effectLst/>
                <a:latin typeface="Times" charset="0"/>
                <a:ea typeface="+mn-ea"/>
                <a:cs typeface="+mn-cs"/>
              </a:rPr>
              <a:t>: </a:t>
            </a:r>
            <a:r>
              <a:rPr lang="en-US" sz="1200" b="1" i="1" kern="1200" dirty="0">
                <a:solidFill>
                  <a:schemeClr val="tx1"/>
                </a:solidFill>
                <a:effectLst/>
                <a:latin typeface="Times" charset="0"/>
                <a:ea typeface="+mn-ea"/>
                <a:cs typeface="+mn-cs"/>
              </a:rPr>
              <a:t>Good! Clap your hands and it will go in the shed. </a:t>
            </a:r>
            <a:r>
              <a:rPr lang="en-US" sz="1200" b="0" i="1" kern="1200" dirty="0">
                <a:solidFill>
                  <a:schemeClr val="tx1"/>
                </a:solidFill>
                <a:effectLst/>
                <a:latin typeface="Times" charset="0"/>
                <a:ea typeface="+mn-ea"/>
                <a:cs typeface="+mn-cs"/>
              </a:rPr>
              <a:t>(Click • to put in shed.)</a:t>
            </a:r>
            <a:endParaRPr lang="en-US" sz="1200" b="1" i="1" kern="1200" dirty="0">
              <a:solidFill>
                <a:schemeClr val="tx1"/>
              </a:solidFill>
              <a:effectLst/>
              <a:latin typeface="Times"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i="1" kern="1200" dirty="0">
              <a:solidFill>
                <a:schemeClr val="tx1"/>
              </a:solidFill>
              <a:effectLst/>
              <a:latin typeface="Times"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Times" charset="0"/>
                <a:ea typeface="+mn-ea"/>
                <a:cs typeface="+mn-cs"/>
              </a:rPr>
              <a:t>Incorrect: </a:t>
            </a:r>
            <a:r>
              <a:rPr lang="en-US" sz="1200" b="1" i="1" kern="1200" dirty="0">
                <a:solidFill>
                  <a:schemeClr val="tx1"/>
                </a:solidFill>
                <a:effectLst/>
                <a:latin typeface="Times" charset="0"/>
                <a:ea typeface="+mn-ea"/>
                <a:cs typeface="+mn-cs"/>
              </a:rPr>
              <a:t>“Foot” is the first part of the word “football.” Say “foot.” Clap your hands and it will go in the shed. </a:t>
            </a:r>
            <a:r>
              <a:rPr lang="en-US" sz="1200" b="0" i="1" kern="1200" dirty="0">
                <a:solidFill>
                  <a:schemeClr val="tx1"/>
                </a:solidFill>
                <a:effectLst/>
                <a:latin typeface="Times" charset="0"/>
                <a:ea typeface="+mn-ea"/>
                <a:cs typeface="+mn-cs"/>
              </a:rPr>
              <a:t>(Click • to put in shed.)</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2DAB34E3-8CFD-48A6-8363-EB512A2E225E}" type="slidenum">
              <a:rPr lang="en-US" smtClean="0"/>
              <a:pPr>
                <a:defRPr/>
              </a:pPr>
              <a:t>16</a:t>
            </a:fld>
            <a:endParaRPr lang="en-US"/>
          </a:p>
        </p:txBody>
      </p:sp>
    </p:spTree>
    <p:extLst>
      <p:ext uri="{BB962C8B-B14F-4D97-AF65-F5344CB8AC3E}">
        <p14:creationId xmlns:p14="http://schemas.microsoft.com/office/powerpoint/2010/main" val="2629203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Times" charset="0"/>
                <a:ea typeface="+mn-ea"/>
                <a:cs typeface="+mn-cs"/>
              </a:rPr>
              <a:t>Slide 17. PA I Test Items:</a:t>
            </a:r>
          </a:p>
          <a:p>
            <a:endParaRPr lang="en-US" sz="1200" b="0" i="0" kern="1200" dirty="0">
              <a:solidFill>
                <a:schemeClr val="tx1"/>
              </a:solidFill>
              <a:effectLst/>
              <a:latin typeface="Times" charset="0"/>
              <a:ea typeface="+mn-ea"/>
              <a:cs typeface="+mn-cs"/>
            </a:endParaRPr>
          </a:p>
          <a:p>
            <a:r>
              <a:rPr lang="en-US" sz="1200" b="0" i="0" kern="1200" dirty="0">
                <a:solidFill>
                  <a:schemeClr val="tx1"/>
                </a:solidFill>
                <a:effectLst/>
                <a:latin typeface="Times" charset="0"/>
                <a:ea typeface="+mn-ea"/>
                <a:cs typeface="+mn-cs"/>
              </a:rPr>
              <a:t>For each item, click to make the picture appear. After the child responds, have the child clap, then click to put it in the shed. </a:t>
            </a:r>
          </a:p>
          <a:p>
            <a:endParaRPr lang="en-US" sz="1200" b="0" i="0" kern="1200" dirty="0">
              <a:solidFill>
                <a:schemeClr val="tx1"/>
              </a:solidFill>
              <a:effectLst/>
              <a:latin typeface="Times"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1" kern="1200" dirty="0">
                <a:solidFill>
                  <a:schemeClr val="tx1"/>
                </a:solidFill>
                <a:effectLst/>
                <a:latin typeface="Times" charset="0"/>
                <a:ea typeface="+mn-ea"/>
                <a:cs typeface="+mn-cs"/>
              </a:rPr>
              <a:t>PA1. This is a playground. What is the first part of the word “playground”? </a:t>
            </a:r>
            <a:r>
              <a:rPr lang="en-US" sz="1200" b="0" i="1" kern="1200" dirty="0">
                <a:solidFill>
                  <a:schemeClr val="tx1"/>
                </a:solidFill>
                <a:effectLst/>
                <a:latin typeface="Times" charset="0"/>
                <a:ea typeface="+mn-ea"/>
                <a:cs typeface="+mn-cs"/>
              </a:rPr>
              <a:t>(After child responds, click • to put in shed.)</a:t>
            </a:r>
            <a:endParaRPr lang="en-US" sz="1200" b="1" i="1" kern="1200" dirty="0">
              <a:solidFill>
                <a:schemeClr val="tx1"/>
              </a:solidFill>
              <a:effectLst/>
              <a:latin typeface="Times"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a:solidFill>
                <a:schemeClr val="tx1"/>
              </a:solidFill>
              <a:effectLst/>
              <a:latin typeface="Times"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Times" charset="0"/>
                <a:ea typeface="+mn-ea"/>
                <a:cs typeface="+mn-cs"/>
              </a:rPr>
              <a:t>PA2. </a:t>
            </a:r>
            <a:r>
              <a:rPr lang="en-US" sz="1200" b="1" i="1" kern="1200" dirty="0">
                <a:solidFill>
                  <a:schemeClr val="tx1"/>
                </a:solidFill>
                <a:effectLst/>
                <a:latin typeface="Times" charset="0"/>
                <a:ea typeface="+mn-ea"/>
                <a:cs typeface="+mn-cs"/>
              </a:rPr>
              <a:t>This is a softball. What is the first part of the word “softball”? </a:t>
            </a:r>
            <a:r>
              <a:rPr lang="en-US" sz="1200" b="0" i="1" kern="1200" dirty="0">
                <a:solidFill>
                  <a:schemeClr val="tx1"/>
                </a:solidFill>
                <a:effectLst/>
                <a:latin typeface="Times" charset="0"/>
                <a:ea typeface="+mn-ea"/>
                <a:cs typeface="+mn-cs"/>
              </a:rPr>
              <a:t>(After child responds, click • to put in shed.)</a:t>
            </a:r>
            <a:endParaRPr lang="en-US" sz="1200" b="1" i="1" kern="1200" dirty="0">
              <a:solidFill>
                <a:schemeClr val="tx1"/>
              </a:solidFill>
              <a:effectLst/>
              <a:latin typeface="Times"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a:solidFill>
                <a:schemeClr val="tx1"/>
              </a:solidFill>
              <a:effectLst/>
              <a:latin typeface="Times"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Times" charset="0"/>
                <a:ea typeface="+mn-ea"/>
                <a:cs typeface="+mn-cs"/>
              </a:rPr>
              <a:t>PA3. </a:t>
            </a:r>
            <a:r>
              <a:rPr lang="en-US" sz="1200" b="1" i="1" kern="1200" dirty="0">
                <a:solidFill>
                  <a:schemeClr val="tx1"/>
                </a:solidFill>
                <a:effectLst/>
                <a:latin typeface="Times" charset="0"/>
                <a:ea typeface="+mn-ea"/>
                <a:cs typeface="+mn-cs"/>
              </a:rPr>
              <a:t>This is a skateboard. What is the first part of the word “skateboard”? </a:t>
            </a:r>
            <a:r>
              <a:rPr lang="en-US" sz="1200" b="0" i="1" kern="1200" dirty="0">
                <a:solidFill>
                  <a:schemeClr val="tx1"/>
                </a:solidFill>
                <a:effectLst/>
                <a:latin typeface="Times" charset="0"/>
                <a:ea typeface="+mn-ea"/>
                <a:cs typeface="+mn-cs"/>
              </a:rPr>
              <a:t>(After child responds, click • to put in shed.)</a:t>
            </a:r>
            <a:endParaRPr lang="en-US" sz="1200" b="1" kern="1200" dirty="0">
              <a:solidFill>
                <a:schemeClr val="tx1"/>
              </a:solidFill>
              <a:effectLst/>
              <a:latin typeface="Times" charset="0"/>
              <a:ea typeface="+mn-ea"/>
              <a:cs typeface="+mn-cs"/>
            </a:endParaRPr>
          </a:p>
          <a:p>
            <a:endParaRPr lang="en-US" sz="1200" b="1" kern="1200" dirty="0">
              <a:solidFill>
                <a:schemeClr val="tx1"/>
              </a:solidFill>
              <a:effectLst/>
              <a:latin typeface="Times"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Times" charset="0"/>
                <a:ea typeface="+mn-ea"/>
                <a:cs typeface="+mn-cs"/>
              </a:rPr>
              <a:t>PA4. </a:t>
            </a:r>
            <a:r>
              <a:rPr lang="en-US" sz="1200" b="1" i="1" kern="1200" dirty="0">
                <a:solidFill>
                  <a:schemeClr val="tx1"/>
                </a:solidFill>
                <a:effectLst/>
                <a:latin typeface="Times" charset="0"/>
                <a:ea typeface="+mn-ea"/>
                <a:cs typeface="+mn-cs"/>
              </a:rPr>
              <a:t>This is a shovel. What is the first part of the word “shovel”? </a:t>
            </a:r>
            <a:r>
              <a:rPr lang="en-US" sz="1200" b="0" i="1" kern="1200" dirty="0">
                <a:solidFill>
                  <a:schemeClr val="tx1"/>
                </a:solidFill>
                <a:effectLst/>
                <a:latin typeface="Times" charset="0"/>
                <a:ea typeface="+mn-ea"/>
                <a:cs typeface="+mn-cs"/>
              </a:rPr>
              <a:t>(After child responds, click • to put in shed.)</a:t>
            </a:r>
            <a:endParaRPr lang="en-US" sz="1200" b="1" i="1" kern="1200" dirty="0">
              <a:solidFill>
                <a:schemeClr val="tx1"/>
              </a:solidFill>
              <a:effectLst/>
              <a:latin typeface="Times" charset="0"/>
              <a:ea typeface="+mn-ea"/>
              <a:cs typeface="+mn-cs"/>
            </a:endParaRPr>
          </a:p>
          <a:p>
            <a:endParaRPr lang="en-US" sz="1200" b="1" kern="1200" dirty="0">
              <a:solidFill>
                <a:schemeClr val="tx1"/>
              </a:solidFill>
              <a:effectLst/>
              <a:latin typeface="Times"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Times" charset="0"/>
                <a:ea typeface="+mn-ea"/>
                <a:cs typeface="+mn-cs"/>
              </a:rPr>
              <a:t>PA5. T</a:t>
            </a:r>
            <a:r>
              <a:rPr lang="en-US" sz="1200" b="1" i="1" kern="1200" dirty="0">
                <a:solidFill>
                  <a:schemeClr val="tx1"/>
                </a:solidFill>
                <a:effectLst/>
                <a:latin typeface="Times" charset="0"/>
                <a:ea typeface="+mn-ea"/>
                <a:cs typeface="+mn-cs"/>
              </a:rPr>
              <a:t>his is a wagon. What is the first part of the word “wagon”? </a:t>
            </a:r>
            <a:r>
              <a:rPr lang="en-US" sz="1200" b="0" i="1" kern="1200" dirty="0">
                <a:solidFill>
                  <a:schemeClr val="tx1"/>
                </a:solidFill>
                <a:effectLst/>
                <a:latin typeface="Times" charset="0"/>
                <a:ea typeface="+mn-ea"/>
                <a:cs typeface="+mn-cs"/>
              </a:rPr>
              <a:t>(After child responds, click • to put in shed.)</a:t>
            </a:r>
            <a:endParaRPr lang="en-US" sz="1200" b="1" i="1" kern="1200" dirty="0">
              <a:solidFill>
                <a:schemeClr val="tx1"/>
              </a:solidFill>
              <a:effectLst/>
              <a:latin typeface="Times" charset="0"/>
              <a:ea typeface="+mn-ea"/>
              <a:cs typeface="+mn-cs"/>
            </a:endParaRPr>
          </a:p>
          <a:p>
            <a:endParaRPr lang="en-US" sz="1200" b="0" i="1" kern="1200" dirty="0">
              <a:solidFill>
                <a:schemeClr val="tx1"/>
              </a:solidFill>
              <a:effectLst/>
              <a:latin typeface="Times" charset="0"/>
              <a:ea typeface="+mn-ea"/>
              <a:cs typeface="+mn-cs"/>
            </a:endParaRPr>
          </a:p>
          <a:p>
            <a:r>
              <a:rPr lang="en-US" sz="1200" b="0" i="1" kern="1200" dirty="0">
                <a:solidFill>
                  <a:schemeClr val="tx1"/>
                </a:solidFill>
                <a:effectLst/>
                <a:latin typeface="Times" charset="0"/>
                <a:ea typeface="+mn-ea"/>
                <a:cs typeface="+mn-cs"/>
              </a:rPr>
              <a:t>Optional for 3/4s: If the child does not respond to any items in Part I correctly, you may discontinue the task. Record a 0 for both Part I and Part II.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2DAB34E3-8CFD-48A6-8363-EB512A2E225E}" type="slidenum">
              <a:rPr lang="en-US" smtClean="0"/>
              <a:pPr>
                <a:defRPr/>
              </a:pPr>
              <a:t>17</a:t>
            </a:fld>
            <a:endParaRPr lang="en-US"/>
          </a:p>
        </p:txBody>
      </p:sp>
    </p:spTree>
    <p:extLst>
      <p:ext uri="{BB962C8B-B14F-4D97-AF65-F5344CB8AC3E}">
        <p14:creationId xmlns:p14="http://schemas.microsoft.com/office/powerpoint/2010/main" val="1442073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Times" charset="0"/>
                <a:ea typeface="+mn-ea"/>
                <a:cs typeface="+mn-cs"/>
              </a:rPr>
              <a:t>Slide 18. PA II Model:</a:t>
            </a:r>
          </a:p>
          <a:p>
            <a:endParaRPr lang="en-US" sz="1200" b="0" i="0" kern="1200" dirty="0">
              <a:solidFill>
                <a:schemeClr val="tx1"/>
              </a:solidFill>
              <a:effectLst/>
              <a:latin typeface="Times"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1" kern="1200" dirty="0">
                <a:solidFill>
                  <a:schemeClr val="tx1"/>
                </a:solidFill>
                <a:effectLst/>
                <a:latin typeface="Times" charset="0"/>
                <a:ea typeface="+mn-ea"/>
                <a:cs typeface="+mn-cs"/>
              </a:rPr>
              <a:t>I have some other things that go in the cupboard. This time I want you to tell me the first sound in the word. My turn first.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i="1" kern="1200" dirty="0">
              <a:solidFill>
                <a:schemeClr val="tx1"/>
              </a:solidFill>
              <a:effectLst/>
              <a:latin typeface="Times"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1" kern="1200" dirty="0">
                <a:solidFill>
                  <a:schemeClr val="tx1"/>
                </a:solidFill>
                <a:effectLst/>
                <a:latin typeface="Times" charset="0"/>
                <a:ea typeface="+mn-ea"/>
                <a:cs typeface="+mn-cs"/>
              </a:rPr>
              <a:t>• This is a ramp. The first sound in the word “ramp” is /r/. /r/, ramp. I said the first sound in the word “ramp,”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1" kern="1200" dirty="0">
                <a:solidFill>
                  <a:schemeClr val="tx1"/>
                </a:solidFill>
                <a:effectLst/>
                <a:latin typeface="Times" charset="0"/>
                <a:ea typeface="+mn-ea"/>
                <a:cs typeface="+mn-cs"/>
              </a:rPr>
              <a:t>• so clap your hands and it will go into the shed.</a:t>
            </a:r>
            <a:br>
              <a:rPr lang="en-US" sz="1200" b="1" i="1" kern="1200" dirty="0">
                <a:solidFill>
                  <a:schemeClr val="tx1"/>
                </a:solidFill>
                <a:effectLst/>
                <a:latin typeface="Times" charset="0"/>
                <a:ea typeface="+mn-ea"/>
                <a:cs typeface="+mn-cs"/>
              </a:rPr>
            </a:br>
            <a:endParaRPr lang="en-US" dirty="0"/>
          </a:p>
          <a:p>
            <a:endParaRPr lang="en-US" dirty="0"/>
          </a:p>
        </p:txBody>
      </p:sp>
      <p:sp>
        <p:nvSpPr>
          <p:cNvPr id="4" name="Slide Number Placeholder 3"/>
          <p:cNvSpPr>
            <a:spLocks noGrp="1"/>
          </p:cNvSpPr>
          <p:nvPr>
            <p:ph type="sldNum" sz="quarter" idx="5"/>
          </p:nvPr>
        </p:nvSpPr>
        <p:spPr/>
        <p:txBody>
          <a:bodyPr/>
          <a:lstStyle/>
          <a:p>
            <a:pPr>
              <a:defRPr/>
            </a:pPr>
            <a:fld id="{2DAB34E3-8CFD-48A6-8363-EB512A2E225E}" type="slidenum">
              <a:rPr lang="en-US" smtClean="0"/>
              <a:pPr>
                <a:defRPr/>
              </a:pPr>
              <a:t>18</a:t>
            </a:fld>
            <a:endParaRPr lang="en-US"/>
          </a:p>
        </p:txBody>
      </p:sp>
    </p:spTree>
    <p:extLst>
      <p:ext uri="{BB962C8B-B14F-4D97-AF65-F5344CB8AC3E}">
        <p14:creationId xmlns:p14="http://schemas.microsoft.com/office/powerpoint/2010/main" val="9650575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Times" charset="0"/>
                <a:ea typeface="+mn-ea"/>
                <a:cs typeface="+mn-cs"/>
              </a:rPr>
              <a:t>Slide 19. PA II Practice: </a:t>
            </a:r>
            <a:r>
              <a:rPr lang="en-US" sz="1200" b="1" i="1" kern="1200" dirty="0">
                <a:solidFill>
                  <a:schemeClr val="tx1"/>
                </a:solidFill>
                <a:effectLst/>
                <a:latin typeface="Times" charset="0"/>
                <a:ea typeface="+mn-ea"/>
                <a:cs typeface="+mn-cs"/>
              </a:rPr>
              <a:t>Your turn. </a:t>
            </a:r>
          </a:p>
          <a:p>
            <a:pPr marL="171450" indent="-171450">
              <a:buFont typeface="Arial" panose="020B0604020202020204" pitchFamily="34" charset="0"/>
              <a:buChar char="•"/>
            </a:pPr>
            <a:endParaRPr lang="en-US" sz="1200" b="1" i="1" kern="1200" dirty="0">
              <a:solidFill>
                <a:schemeClr val="tx1"/>
              </a:solidFill>
              <a:effectLst/>
              <a:latin typeface="Times" charset="0"/>
              <a:ea typeface="+mn-ea"/>
              <a:cs typeface="+mn-cs"/>
            </a:endParaRPr>
          </a:p>
          <a:p>
            <a:pPr marL="171450" indent="-171450">
              <a:buFont typeface="Arial" panose="020B0604020202020204" pitchFamily="34" charset="0"/>
              <a:buChar char="•"/>
            </a:pPr>
            <a:r>
              <a:rPr lang="en-US" sz="1200" b="1" i="1" kern="1200" dirty="0">
                <a:solidFill>
                  <a:schemeClr val="tx1"/>
                </a:solidFill>
                <a:effectLst/>
                <a:latin typeface="Times" charset="0"/>
                <a:ea typeface="+mn-ea"/>
                <a:cs typeface="+mn-cs"/>
              </a:rPr>
              <a:t>This is a net. What is the first sound in the word “net”? </a:t>
            </a:r>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Times" charset="0"/>
                <a:ea typeface="+mn-ea"/>
                <a:cs typeface="+mn-cs"/>
              </a:rPr>
              <a:t>Child responds correctly: </a:t>
            </a:r>
            <a:r>
              <a:rPr lang="en-US" sz="1200" b="1" i="1" kern="1200" dirty="0">
                <a:solidFill>
                  <a:schemeClr val="tx1"/>
                </a:solidFill>
                <a:effectLst/>
                <a:latin typeface="Times" charset="0"/>
                <a:ea typeface="+mn-ea"/>
                <a:cs typeface="+mn-cs"/>
              </a:rPr>
              <a:t>Good! Clap your hands and it will go in the shed. </a:t>
            </a:r>
            <a:r>
              <a:rPr lang="en-US" sz="1200" b="0" i="1" kern="1200" dirty="0">
                <a:solidFill>
                  <a:schemeClr val="tx1"/>
                </a:solidFill>
                <a:effectLst/>
                <a:latin typeface="Times" charset="0"/>
                <a:ea typeface="+mn-ea"/>
                <a:cs typeface="+mn-cs"/>
              </a:rPr>
              <a:t>(Click • to put in shed.)</a:t>
            </a:r>
            <a:endParaRPr lang="en-US" dirty="0"/>
          </a:p>
          <a:p>
            <a:endParaRPr lang="en-US" dirty="0"/>
          </a:p>
          <a:p>
            <a:r>
              <a:rPr lang="en-US" sz="1200" b="0" i="1" kern="1200" dirty="0">
                <a:solidFill>
                  <a:schemeClr val="tx1"/>
                </a:solidFill>
                <a:effectLst/>
                <a:latin typeface="Times" charset="0"/>
                <a:ea typeface="+mn-ea"/>
                <a:cs typeface="+mn-cs"/>
              </a:rPr>
              <a:t>Child responds incorrectly: </a:t>
            </a:r>
            <a:r>
              <a:rPr lang="en-US" sz="1200" b="1" i="1" kern="1200" dirty="0">
                <a:solidFill>
                  <a:schemeClr val="tx1"/>
                </a:solidFill>
                <a:effectLst/>
                <a:latin typeface="Times" charset="0"/>
                <a:ea typeface="+mn-ea"/>
                <a:cs typeface="+mn-cs"/>
              </a:rPr>
              <a:t>The first sound in the word “net” is /n/. Say it with me, /n/. What is the first sound in the word “net”? </a:t>
            </a:r>
            <a:endParaRPr lang="en-US" dirty="0"/>
          </a:p>
          <a:p>
            <a:endParaRPr lang="en-US" sz="1200" b="0" i="1" kern="1200" dirty="0">
              <a:solidFill>
                <a:schemeClr val="tx1"/>
              </a:solidFill>
              <a:effectLst/>
              <a:latin typeface="Times"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Times" charset="0"/>
                <a:ea typeface="+mn-ea"/>
                <a:cs typeface="+mn-cs"/>
              </a:rPr>
              <a:t>Correct: </a:t>
            </a:r>
            <a:r>
              <a:rPr lang="en-US" sz="1200" b="1" i="1" kern="1200" dirty="0">
                <a:solidFill>
                  <a:schemeClr val="tx1"/>
                </a:solidFill>
                <a:effectLst/>
                <a:latin typeface="Times" charset="0"/>
                <a:ea typeface="+mn-ea"/>
                <a:cs typeface="+mn-cs"/>
              </a:rPr>
              <a:t>Good! Clap your hands and it will go in the shed. </a:t>
            </a:r>
            <a:r>
              <a:rPr lang="en-US" sz="1200" b="0" i="1" kern="1200" dirty="0">
                <a:solidFill>
                  <a:schemeClr val="tx1"/>
                </a:solidFill>
                <a:effectLst/>
                <a:latin typeface="Times" charset="0"/>
                <a:ea typeface="+mn-ea"/>
                <a:cs typeface="+mn-cs"/>
              </a:rPr>
              <a:t>(Click • to put in shed.)</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1" kern="1200" dirty="0">
              <a:solidFill>
                <a:schemeClr val="tx1"/>
              </a:solidFill>
              <a:effectLst/>
              <a:latin typeface="Times"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Times" charset="0"/>
                <a:ea typeface="+mn-ea"/>
                <a:cs typeface="+mn-cs"/>
              </a:rPr>
              <a:t>Incorrect </a:t>
            </a:r>
            <a:r>
              <a:rPr lang="en-US" sz="1200" b="0" i="0" kern="1200" dirty="0">
                <a:solidFill>
                  <a:schemeClr val="tx1"/>
                </a:solidFill>
                <a:effectLst/>
                <a:latin typeface="Times" charset="0"/>
                <a:ea typeface="+mn-ea"/>
                <a:cs typeface="+mn-cs"/>
              </a:rPr>
              <a:t>: </a:t>
            </a:r>
            <a:r>
              <a:rPr lang="en-US" sz="1200" b="1" i="1" kern="1200" dirty="0">
                <a:solidFill>
                  <a:schemeClr val="tx1"/>
                </a:solidFill>
                <a:effectLst/>
                <a:latin typeface="Times" charset="0"/>
                <a:ea typeface="+mn-ea"/>
                <a:cs typeface="+mn-cs"/>
              </a:rPr>
              <a:t>/n/ is the first sound in the word “net.” Say“/n/.” Clap your hands and it will go in the shed. </a:t>
            </a:r>
            <a:r>
              <a:rPr lang="en-US" sz="1200" b="0" i="1" kern="1200" dirty="0">
                <a:solidFill>
                  <a:schemeClr val="tx1"/>
                </a:solidFill>
                <a:effectLst/>
                <a:latin typeface="Times" charset="0"/>
                <a:ea typeface="+mn-ea"/>
                <a:cs typeface="+mn-cs"/>
              </a:rPr>
              <a:t>(Click • to put in shed.)</a:t>
            </a:r>
            <a:endParaRPr lang="en-US" b="0"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2DAB34E3-8CFD-48A6-8363-EB512A2E225E}" type="slidenum">
              <a:rPr lang="en-US" smtClean="0"/>
              <a:pPr>
                <a:defRPr/>
              </a:pPr>
              <a:t>19</a:t>
            </a:fld>
            <a:endParaRPr lang="en-US"/>
          </a:p>
        </p:txBody>
      </p:sp>
    </p:spTree>
    <p:extLst>
      <p:ext uri="{BB962C8B-B14F-4D97-AF65-F5344CB8AC3E}">
        <p14:creationId xmlns:p14="http://schemas.microsoft.com/office/powerpoint/2010/main" val="1800162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charset="0"/>
                <a:ea typeface="+mn-ea"/>
                <a:cs typeface="+mn-cs"/>
              </a:rPr>
              <a:t>Slide 2. Cover: </a:t>
            </a:r>
            <a:r>
              <a:rPr lang="en-US" sz="1200" b="1" i="1" kern="1200" dirty="0">
                <a:solidFill>
                  <a:schemeClr val="tx1"/>
                </a:solidFill>
                <a:effectLst/>
                <a:latin typeface="Times" charset="0"/>
                <a:ea typeface="+mn-ea"/>
                <a:cs typeface="+mn-cs"/>
              </a:rPr>
              <a:t>Let’s look at this story together</a:t>
            </a:r>
            <a:r>
              <a:rPr lang="en-US" sz="1200" kern="1200" dirty="0">
                <a:solidFill>
                  <a:schemeClr val="tx1"/>
                </a:solidFill>
                <a:effectLst/>
                <a:latin typeface="Times" charset="0"/>
                <a:ea typeface="+mn-ea"/>
                <a:cs typeface="+mn-cs"/>
              </a:rPr>
              <a:t>. C1. </a:t>
            </a:r>
            <a:r>
              <a:rPr lang="en-US" sz="1200" b="1" i="1" kern="1200" dirty="0">
                <a:solidFill>
                  <a:schemeClr val="tx1"/>
                </a:solidFill>
                <a:effectLst/>
                <a:latin typeface="Times" charset="0"/>
                <a:ea typeface="+mn-ea"/>
                <a:cs typeface="+mn-cs"/>
              </a:rPr>
              <a:t>What do you think this story will be about?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charset="0"/>
                <a:ea typeface="+mn-ea"/>
                <a:cs typeface="+mn-cs"/>
              </a:rPr>
              <a:t>After child responds: </a:t>
            </a:r>
            <a:r>
              <a:rPr lang="en-US" sz="1200" b="1" i="1" kern="1200" dirty="0">
                <a:solidFill>
                  <a:schemeClr val="tx1"/>
                </a:solidFill>
                <a:effectLst/>
                <a:latin typeface="Times" charset="0"/>
                <a:ea typeface="+mn-ea"/>
                <a:cs typeface="+mn-cs"/>
              </a:rPr>
              <a:t>This story is called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i="1" kern="1200" dirty="0">
              <a:solidFill>
                <a:schemeClr val="tx1"/>
              </a:solidFill>
              <a:effectLst/>
              <a:latin typeface="Times"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1" kern="1200" dirty="0">
                <a:solidFill>
                  <a:schemeClr val="tx1"/>
                </a:solidFill>
                <a:effectLst/>
                <a:latin typeface="Times" charset="0"/>
                <a:ea typeface="+mn-ea"/>
                <a:cs typeface="+mn-cs"/>
              </a:rPr>
              <a:t>• A Day at the Playground.</a:t>
            </a:r>
          </a:p>
          <a:p>
            <a:endParaRPr lang="en-US" dirty="0"/>
          </a:p>
        </p:txBody>
      </p:sp>
      <p:sp>
        <p:nvSpPr>
          <p:cNvPr id="4" name="Slide Number Placeholder 3"/>
          <p:cNvSpPr>
            <a:spLocks noGrp="1"/>
          </p:cNvSpPr>
          <p:nvPr>
            <p:ph type="sldNum" sz="quarter" idx="5"/>
          </p:nvPr>
        </p:nvSpPr>
        <p:spPr/>
        <p:txBody>
          <a:bodyPr/>
          <a:lstStyle/>
          <a:p>
            <a:pPr>
              <a:defRPr/>
            </a:pPr>
            <a:fld id="{2DAB34E3-8CFD-48A6-8363-EB512A2E225E}" type="slidenum">
              <a:rPr lang="en-US" smtClean="0"/>
              <a:pPr>
                <a:defRPr/>
              </a:pPr>
              <a:t>2</a:t>
            </a:fld>
            <a:endParaRPr lang="en-US"/>
          </a:p>
        </p:txBody>
      </p:sp>
    </p:spTree>
    <p:extLst>
      <p:ext uri="{BB962C8B-B14F-4D97-AF65-F5344CB8AC3E}">
        <p14:creationId xmlns:p14="http://schemas.microsoft.com/office/powerpoint/2010/main" val="19775333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Times" charset="0"/>
                <a:ea typeface="+mn-ea"/>
                <a:cs typeface="+mn-cs"/>
              </a:rPr>
              <a:t>Slide 20. PA II Test Items:</a:t>
            </a:r>
          </a:p>
          <a:p>
            <a:endParaRPr lang="en-US" sz="1200" b="0" i="0" kern="1200" dirty="0">
              <a:solidFill>
                <a:schemeClr val="tx1"/>
              </a:solidFill>
              <a:effectLst/>
              <a:latin typeface="Times"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Times" charset="0"/>
                <a:ea typeface="+mn-ea"/>
                <a:cs typeface="+mn-cs"/>
              </a:rPr>
              <a:t>PA6. • </a:t>
            </a:r>
            <a:r>
              <a:rPr lang="en-US" sz="1200" b="1" i="1" kern="1200" dirty="0">
                <a:solidFill>
                  <a:schemeClr val="tx1"/>
                </a:solidFill>
                <a:effectLst/>
                <a:latin typeface="Times" charset="0"/>
                <a:ea typeface="+mn-ea"/>
                <a:cs typeface="+mn-cs"/>
              </a:rPr>
              <a:t>This is bread. What is the first sound in the word “bread”? </a:t>
            </a:r>
            <a:r>
              <a:rPr lang="en-US" sz="1200" b="0" i="1" kern="1200" dirty="0">
                <a:solidFill>
                  <a:schemeClr val="tx1"/>
                </a:solidFill>
                <a:effectLst/>
                <a:latin typeface="Times" charset="0"/>
                <a:ea typeface="+mn-ea"/>
                <a:cs typeface="+mn-cs"/>
              </a:rPr>
              <a:t>(After child responds, click • to put in cupboard.)</a:t>
            </a:r>
            <a:endParaRPr lang="en-US" dirty="0"/>
          </a:p>
          <a:p>
            <a:endParaRPr lang="en-US" sz="1200" b="1" kern="1200" dirty="0">
              <a:solidFill>
                <a:schemeClr val="tx1"/>
              </a:solidFill>
              <a:effectLst/>
              <a:latin typeface="Times"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Times" charset="0"/>
                <a:ea typeface="+mn-ea"/>
                <a:cs typeface="+mn-cs"/>
              </a:rPr>
              <a:t>PA7. • </a:t>
            </a:r>
            <a:r>
              <a:rPr lang="en-US" sz="1200" b="1" i="1" kern="1200" dirty="0">
                <a:solidFill>
                  <a:schemeClr val="tx1"/>
                </a:solidFill>
                <a:effectLst/>
                <a:latin typeface="Times" charset="0"/>
                <a:ea typeface="+mn-ea"/>
                <a:cs typeface="+mn-cs"/>
              </a:rPr>
              <a:t>This is a fork. What is the first sound in the word “fork”? </a:t>
            </a:r>
            <a:r>
              <a:rPr lang="en-US" sz="1200" b="0" i="1" kern="1200" dirty="0">
                <a:solidFill>
                  <a:schemeClr val="tx1"/>
                </a:solidFill>
                <a:effectLst/>
                <a:latin typeface="Times" charset="0"/>
                <a:ea typeface="+mn-ea"/>
                <a:cs typeface="+mn-cs"/>
              </a:rPr>
              <a:t>(After child responds, click • to put in cupboard.)</a:t>
            </a:r>
            <a:endParaRPr lang="en-US" sz="1200" b="1" i="1" kern="1200" dirty="0">
              <a:solidFill>
                <a:schemeClr val="tx1"/>
              </a:solidFill>
              <a:effectLst/>
              <a:latin typeface="Times" charset="0"/>
              <a:ea typeface="+mn-ea"/>
              <a:cs typeface="+mn-cs"/>
            </a:endParaRPr>
          </a:p>
          <a:p>
            <a:endParaRPr lang="en-US" sz="1200" b="1" kern="1200" dirty="0">
              <a:solidFill>
                <a:schemeClr val="tx1"/>
              </a:solidFill>
              <a:effectLst/>
              <a:latin typeface="Times"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Times" charset="0"/>
                <a:ea typeface="+mn-ea"/>
                <a:cs typeface="+mn-cs"/>
              </a:rPr>
              <a:t>PA8. • </a:t>
            </a:r>
            <a:r>
              <a:rPr lang="en-US" sz="1200" b="1" i="1" kern="1200" dirty="0">
                <a:solidFill>
                  <a:schemeClr val="tx1"/>
                </a:solidFill>
                <a:effectLst/>
                <a:latin typeface="Times" charset="0"/>
                <a:ea typeface="+mn-ea"/>
                <a:cs typeface="+mn-cs"/>
              </a:rPr>
              <a:t>This is a lime. What is the first sound in the word “lime”? </a:t>
            </a:r>
            <a:r>
              <a:rPr lang="en-US" sz="1200" b="0" i="1" kern="1200" dirty="0">
                <a:solidFill>
                  <a:schemeClr val="tx1"/>
                </a:solidFill>
                <a:effectLst/>
                <a:latin typeface="Times" charset="0"/>
                <a:ea typeface="+mn-ea"/>
                <a:cs typeface="+mn-cs"/>
              </a:rPr>
              <a:t>(After child responds, click • to put in cupboard.)</a:t>
            </a:r>
            <a:endParaRPr lang="en-US" dirty="0"/>
          </a:p>
          <a:p>
            <a:endParaRPr lang="en-US" sz="1200" b="1" kern="1200" dirty="0">
              <a:solidFill>
                <a:schemeClr val="tx1"/>
              </a:solidFill>
              <a:effectLst/>
              <a:latin typeface="Times"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Times" charset="0"/>
                <a:ea typeface="+mn-ea"/>
                <a:cs typeface="+mn-cs"/>
              </a:rPr>
              <a:t>PA9. • </a:t>
            </a:r>
            <a:r>
              <a:rPr lang="en-US" sz="1200" b="1" i="1" kern="1200" dirty="0">
                <a:solidFill>
                  <a:schemeClr val="tx1"/>
                </a:solidFill>
                <a:effectLst/>
                <a:latin typeface="Times" charset="0"/>
                <a:ea typeface="+mn-ea"/>
                <a:cs typeface="+mn-cs"/>
              </a:rPr>
              <a:t>This is jam. What is the first sound in the word “jam”? </a:t>
            </a:r>
            <a:r>
              <a:rPr lang="en-US" sz="1200" b="0" i="1" kern="1200" dirty="0">
                <a:solidFill>
                  <a:schemeClr val="tx1"/>
                </a:solidFill>
                <a:effectLst/>
                <a:latin typeface="Times" charset="0"/>
                <a:ea typeface="+mn-ea"/>
                <a:cs typeface="+mn-cs"/>
              </a:rPr>
              <a:t>(After child responds, click • to put in cupboard.)</a:t>
            </a:r>
            <a:endParaRPr lang="en-US" sz="1200" b="1" i="1" kern="1200" dirty="0">
              <a:solidFill>
                <a:schemeClr val="tx1"/>
              </a:solidFill>
              <a:effectLst/>
              <a:latin typeface="Times" charset="0"/>
              <a:ea typeface="+mn-ea"/>
              <a:cs typeface="+mn-cs"/>
            </a:endParaRPr>
          </a:p>
          <a:p>
            <a:endParaRPr lang="en-US" sz="1200" b="1" kern="1200" dirty="0">
              <a:solidFill>
                <a:schemeClr val="tx1"/>
              </a:solidFill>
              <a:effectLst/>
              <a:latin typeface="Times"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Times" charset="0"/>
                <a:ea typeface="+mn-ea"/>
                <a:cs typeface="+mn-cs"/>
              </a:rPr>
              <a:t>PA10. • </a:t>
            </a:r>
            <a:r>
              <a:rPr lang="en-US" sz="1200" b="1" i="1" kern="1200" dirty="0">
                <a:solidFill>
                  <a:schemeClr val="tx1"/>
                </a:solidFill>
                <a:effectLst/>
                <a:latin typeface="Times" charset="0"/>
                <a:ea typeface="+mn-ea"/>
                <a:cs typeface="+mn-cs"/>
              </a:rPr>
              <a:t>This is a dish. What is the first sound in the word “dish”? </a:t>
            </a:r>
            <a:r>
              <a:rPr lang="en-US" sz="1200" b="0" i="1" kern="1200" dirty="0">
                <a:solidFill>
                  <a:schemeClr val="tx1"/>
                </a:solidFill>
                <a:effectLst/>
                <a:latin typeface="Times" charset="0"/>
                <a:ea typeface="+mn-ea"/>
                <a:cs typeface="+mn-cs"/>
              </a:rPr>
              <a:t>(After child responds, click • to put in cupboard.)</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2DAB34E3-8CFD-48A6-8363-EB512A2E225E}" type="slidenum">
              <a:rPr lang="en-US" smtClean="0"/>
              <a:pPr>
                <a:defRPr/>
              </a:pPr>
              <a:t>20</a:t>
            </a:fld>
            <a:endParaRPr lang="en-US"/>
          </a:p>
        </p:txBody>
      </p:sp>
    </p:spTree>
    <p:extLst>
      <p:ext uri="{BB962C8B-B14F-4D97-AF65-F5344CB8AC3E}">
        <p14:creationId xmlns:p14="http://schemas.microsoft.com/office/powerpoint/2010/main" val="33977693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charset="0"/>
                <a:ea typeface="+mn-ea"/>
                <a:cs typeface="+mn-cs"/>
              </a:rPr>
              <a:t>Slide 21. Cats: </a:t>
            </a:r>
            <a:r>
              <a:rPr lang="en-US" sz="1200" b="1" i="1" kern="1200" dirty="0">
                <a:solidFill>
                  <a:schemeClr val="tx1"/>
                </a:solidFill>
                <a:effectLst/>
                <a:latin typeface="Times" charset="0"/>
                <a:ea typeface="+mn-ea"/>
                <a:cs typeface="+mn-cs"/>
              </a:rPr>
              <a:t>That is the end! We are all done. </a:t>
            </a:r>
          </a:p>
          <a:p>
            <a:r>
              <a:rPr lang="en-US" sz="1200" kern="1200" dirty="0">
                <a:solidFill>
                  <a:schemeClr val="tx1"/>
                </a:solidFill>
                <a:effectLst/>
                <a:latin typeface="Times" charset="0"/>
                <a:ea typeface="+mn-ea"/>
                <a:cs typeface="+mn-cs"/>
              </a:rPr>
              <a:t>•</a:t>
            </a:r>
            <a:r>
              <a:rPr lang="en-US" sz="1200" b="1" i="1" kern="1200" dirty="0">
                <a:solidFill>
                  <a:schemeClr val="tx1"/>
                </a:solidFill>
                <a:effectLst/>
                <a:latin typeface="Times" charset="0"/>
                <a:ea typeface="+mn-ea"/>
                <a:cs typeface="+mn-cs"/>
              </a:rPr>
              <a:t> Thank you!</a:t>
            </a:r>
          </a:p>
          <a:p>
            <a:endParaRPr lang="en-US" dirty="0"/>
          </a:p>
        </p:txBody>
      </p:sp>
      <p:sp>
        <p:nvSpPr>
          <p:cNvPr id="4" name="Slide Number Placeholder 3"/>
          <p:cNvSpPr>
            <a:spLocks noGrp="1"/>
          </p:cNvSpPr>
          <p:nvPr>
            <p:ph type="sldNum" sz="quarter" idx="5"/>
          </p:nvPr>
        </p:nvSpPr>
        <p:spPr/>
        <p:txBody>
          <a:bodyPr/>
          <a:lstStyle/>
          <a:p>
            <a:pPr>
              <a:defRPr/>
            </a:pPr>
            <a:fld id="{2DAB34E3-8CFD-48A6-8363-EB512A2E225E}" type="slidenum">
              <a:rPr lang="en-US" smtClean="0"/>
              <a:pPr>
                <a:defRPr/>
              </a:pPr>
              <a:t>21</a:t>
            </a:fld>
            <a:endParaRPr lang="en-US"/>
          </a:p>
        </p:txBody>
      </p:sp>
    </p:spTree>
    <p:extLst>
      <p:ext uri="{BB962C8B-B14F-4D97-AF65-F5344CB8AC3E}">
        <p14:creationId xmlns:p14="http://schemas.microsoft.com/office/powerpoint/2010/main" val="445385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charset="0"/>
                <a:ea typeface="+mn-ea"/>
                <a:cs typeface="+mn-cs"/>
              </a:rPr>
              <a:t>Slide 3. AK: </a:t>
            </a:r>
            <a:r>
              <a:rPr lang="en-US" sz="1200" b="1" i="1" kern="1200" dirty="0">
                <a:solidFill>
                  <a:schemeClr val="tx1"/>
                </a:solidFill>
                <a:effectLst/>
                <a:latin typeface="Times" charset="0"/>
                <a:ea typeface="+mn-ea"/>
                <a:cs typeface="+mn-cs"/>
              </a:rPr>
              <a:t>Here is a sandbox with letters in it.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i="1" kern="1200" dirty="0">
              <a:solidFill>
                <a:schemeClr val="tx1"/>
              </a:solidFill>
              <a:effectLst/>
              <a:latin typeface="Times"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1" kern="1200" dirty="0">
                <a:solidFill>
                  <a:schemeClr val="tx1"/>
                </a:solidFill>
                <a:effectLst/>
                <a:latin typeface="Times" charset="0"/>
                <a:ea typeface="+mn-ea"/>
                <a:cs typeface="+mn-cs"/>
              </a:rPr>
              <a:t>• A red box like this, is going to show up around some of the letters in the soup. </a:t>
            </a:r>
            <a:r>
              <a:rPr lang="en-US" sz="1200" b="0" i="0" kern="1200" dirty="0">
                <a:solidFill>
                  <a:schemeClr val="tx1"/>
                </a:solidFill>
                <a:effectLst/>
                <a:latin typeface="Times" charset="0"/>
                <a:ea typeface="+mn-ea"/>
                <a:cs typeface="+mn-cs"/>
              </a:rPr>
              <a:t>Click to make the box disappear.</a:t>
            </a:r>
            <a:endParaRPr lang="en-US" sz="1200" b="1" i="1" kern="1200" dirty="0">
              <a:solidFill>
                <a:schemeClr val="tx1"/>
              </a:solidFill>
              <a:effectLst/>
              <a:latin typeface="Times"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1" kern="1200" dirty="0">
                <a:solidFill>
                  <a:schemeClr val="tx1"/>
                </a:solidFill>
                <a:effectLst/>
                <a:latin typeface="Times" charset="0"/>
                <a:ea typeface="+mn-ea"/>
                <a:cs typeface="+mn-cs"/>
              </a:rPr>
              <a:t>•  Watch carefully. When you see a red box, tell me the name of the letter in the box.</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i="1" kern="1200" dirty="0">
              <a:solidFill>
                <a:schemeClr val="tx1"/>
              </a:solidFill>
              <a:effectLst/>
              <a:latin typeface="Times"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Times" charset="0"/>
                <a:ea typeface="+mn-ea"/>
                <a:cs typeface="+mn-cs"/>
              </a:rPr>
              <a:t>Click once to make each box appear and ask, </a:t>
            </a:r>
            <a:r>
              <a:rPr lang="en-US" sz="1200" b="1" i="1" kern="1200" dirty="0">
                <a:solidFill>
                  <a:schemeClr val="tx1"/>
                </a:solidFill>
                <a:effectLst/>
                <a:latin typeface="Times" charset="0"/>
                <a:ea typeface="+mn-ea"/>
                <a:cs typeface="+mn-cs"/>
              </a:rPr>
              <a:t>What is this letter? </a:t>
            </a:r>
            <a:r>
              <a:rPr lang="en-US" sz="1200" b="0" i="0" kern="1200" dirty="0">
                <a:solidFill>
                  <a:schemeClr val="tx1"/>
                </a:solidFill>
                <a:effectLst/>
                <a:latin typeface="Times" charset="0"/>
                <a:ea typeface="+mn-ea"/>
                <a:cs typeface="+mn-cs"/>
              </a:rPr>
              <a:t>or </a:t>
            </a:r>
            <a:r>
              <a:rPr lang="en-US" sz="1200" b="1" i="1" kern="1200" dirty="0">
                <a:solidFill>
                  <a:schemeClr val="tx1"/>
                </a:solidFill>
                <a:effectLst/>
                <a:latin typeface="Times" charset="0"/>
                <a:ea typeface="+mn-ea"/>
                <a:cs typeface="+mn-cs"/>
              </a:rPr>
              <a:t>Do you know what letter this is? </a:t>
            </a:r>
            <a:r>
              <a:rPr lang="en-US" sz="1200" b="0" i="0" kern="1200" dirty="0">
                <a:solidFill>
                  <a:schemeClr val="tx1"/>
                </a:solidFill>
                <a:effectLst/>
                <a:latin typeface="Times" charset="0"/>
                <a:ea typeface="+mn-ea"/>
                <a:cs typeface="+mn-cs"/>
              </a:rPr>
              <a:t>Click again to make the box disappear.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dirty="0"/>
          </a:p>
          <a:p>
            <a:r>
              <a:rPr lang="en-US" dirty="0"/>
              <a:t>Continue until the child names three consecutive letters incorrectly. Then click the arrow in the bottom right corner of the slide to advance to the next page. </a:t>
            </a:r>
          </a:p>
          <a:p>
            <a:endParaRPr lang="en-US" dirty="0"/>
          </a:p>
        </p:txBody>
      </p:sp>
      <p:sp>
        <p:nvSpPr>
          <p:cNvPr id="4" name="Slide Number Placeholder 3"/>
          <p:cNvSpPr>
            <a:spLocks noGrp="1"/>
          </p:cNvSpPr>
          <p:nvPr>
            <p:ph type="sldNum" sz="quarter" idx="5"/>
          </p:nvPr>
        </p:nvSpPr>
        <p:spPr/>
        <p:txBody>
          <a:bodyPr/>
          <a:lstStyle/>
          <a:p>
            <a:pPr>
              <a:defRPr/>
            </a:pPr>
            <a:fld id="{2DAB34E3-8CFD-48A6-8363-EB512A2E225E}" type="slidenum">
              <a:rPr lang="en-US" smtClean="0"/>
              <a:pPr>
                <a:defRPr/>
              </a:pPr>
              <a:t>3</a:t>
            </a:fld>
            <a:endParaRPr lang="en-US"/>
          </a:p>
        </p:txBody>
      </p:sp>
    </p:spTree>
    <p:extLst>
      <p:ext uri="{BB962C8B-B14F-4D97-AF65-F5344CB8AC3E}">
        <p14:creationId xmlns:p14="http://schemas.microsoft.com/office/powerpoint/2010/main" val="2840413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Times" charset="0"/>
                <a:ea typeface="+mn-ea"/>
                <a:cs typeface="+mn-cs"/>
              </a:rPr>
              <a:t>Slide 4. V-OL I:  </a:t>
            </a:r>
            <a:r>
              <a:rPr lang="en-US" sz="1200" b="1" i="1" kern="1200" dirty="0">
                <a:solidFill>
                  <a:schemeClr val="tx1"/>
                </a:solidFill>
                <a:effectLst/>
                <a:latin typeface="Times" charset="0"/>
                <a:ea typeface="+mn-ea"/>
                <a:cs typeface="+mn-cs"/>
              </a:rPr>
              <a:t>Here are some pictures of things you might see on a playground.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i="1" kern="1200" dirty="0">
              <a:solidFill>
                <a:schemeClr val="tx1"/>
              </a:solidFill>
              <a:effectLst/>
              <a:latin typeface="Times"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1" kern="1200" dirty="0">
                <a:solidFill>
                  <a:schemeClr val="tx1"/>
                </a:solidFill>
                <a:effectLst/>
                <a:latin typeface="Times" charset="0"/>
                <a:ea typeface="+mn-ea"/>
                <a:cs typeface="+mn-cs"/>
              </a:rPr>
              <a:t>• A red circle, like this, is going to show up around some of the things on the playground.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1" kern="1200" dirty="0">
                <a:solidFill>
                  <a:schemeClr val="tx1"/>
                </a:solidFill>
                <a:effectLst/>
                <a:latin typeface="Times" charset="0"/>
                <a:ea typeface="+mn-ea"/>
                <a:cs typeface="+mn-cs"/>
              </a:rPr>
              <a:t>•  Watch carefully. When you see the red circle, tell me what is in the circle.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i="1" kern="1200" dirty="0">
              <a:solidFill>
                <a:schemeClr val="tx1"/>
              </a:solidFill>
              <a:effectLst/>
              <a:latin typeface="Times"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Times" charset="0"/>
                <a:ea typeface="+mn-ea"/>
                <a:cs typeface="+mn-cs"/>
              </a:rPr>
              <a:t>For each picture click and ask, </a:t>
            </a:r>
            <a:r>
              <a:rPr lang="en-US" sz="1200" b="1" i="1" kern="1200" dirty="0">
                <a:solidFill>
                  <a:schemeClr val="tx1"/>
                </a:solidFill>
                <a:effectLst/>
                <a:latin typeface="Times" charset="0"/>
                <a:ea typeface="+mn-ea"/>
                <a:cs typeface="+mn-cs"/>
              </a:rPr>
              <a:t>What is this? </a:t>
            </a:r>
            <a:r>
              <a:rPr lang="en-US" sz="1200" b="0" i="1" kern="1200" dirty="0">
                <a:solidFill>
                  <a:schemeClr val="tx1"/>
                </a:solidFill>
                <a:effectLst/>
                <a:latin typeface="Times" charset="0"/>
                <a:ea typeface="+mn-ea"/>
                <a:cs typeface="+mn-cs"/>
              </a:rPr>
              <a:t>or </a:t>
            </a:r>
            <a:r>
              <a:rPr lang="en-US" sz="1200" b="1" i="1" kern="1200" dirty="0">
                <a:solidFill>
                  <a:schemeClr val="tx1"/>
                </a:solidFill>
                <a:effectLst/>
                <a:latin typeface="Times" charset="0"/>
                <a:ea typeface="+mn-ea"/>
                <a:cs typeface="+mn-cs"/>
              </a:rPr>
              <a:t>Do you know what this is? </a:t>
            </a:r>
            <a:r>
              <a:rPr lang="en-US" sz="1200" b="0" i="0" kern="1200" dirty="0">
                <a:solidFill>
                  <a:schemeClr val="tx1"/>
                </a:solidFill>
                <a:effectLst/>
                <a:latin typeface="Times" charset="0"/>
                <a:ea typeface="+mn-ea"/>
                <a:cs typeface="+mn-cs"/>
              </a:rPr>
              <a:t> Click again to make the circle fade. </a:t>
            </a:r>
          </a:p>
          <a:p>
            <a:endParaRPr lang="en-US" dirty="0"/>
          </a:p>
        </p:txBody>
      </p:sp>
      <p:sp>
        <p:nvSpPr>
          <p:cNvPr id="4" name="Slide Number Placeholder 3"/>
          <p:cNvSpPr>
            <a:spLocks noGrp="1"/>
          </p:cNvSpPr>
          <p:nvPr>
            <p:ph type="sldNum" sz="quarter" idx="5"/>
          </p:nvPr>
        </p:nvSpPr>
        <p:spPr/>
        <p:txBody>
          <a:bodyPr/>
          <a:lstStyle/>
          <a:p>
            <a:pPr>
              <a:defRPr/>
            </a:pPr>
            <a:fld id="{2DAB34E3-8CFD-48A6-8363-EB512A2E225E}" type="slidenum">
              <a:rPr lang="en-US" smtClean="0"/>
              <a:pPr>
                <a:defRPr/>
              </a:pPr>
              <a:t>4</a:t>
            </a:fld>
            <a:endParaRPr lang="en-US"/>
          </a:p>
        </p:txBody>
      </p:sp>
    </p:spTree>
    <p:extLst>
      <p:ext uri="{BB962C8B-B14F-4D97-AF65-F5344CB8AC3E}">
        <p14:creationId xmlns:p14="http://schemas.microsoft.com/office/powerpoint/2010/main" val="1883458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Times" charset="0"/>
                <a:ea typeface="+mn-ea"/>
                <a:cs typeface="+mn-cs"/>
              </a:rPr>
              <a:t>Slide 5. V-OL II. </a:t>
            </a:r>
            <a:r>
              <a:rPr lang="en-US" sz="1200" b="1" i="1" kern="1200" dirty="0">
                <a:solidFill>
                  <a:schemeClr val="tx1"/>
                </a:solidFill>
                <a:effectLst/>
                <a:latin typeface="Times" charset="0"/>
                <a:ea typeface="+mn-ea"/>
                <a:cs typeface="+mn-cs"/>
              </a:rPr>
              <a:t>Now I want you to tell me everything you can about some words.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i="1" kern="1200" dirty="0">
              <a:solidFill>
                <a:schemeClr val="tx1"/>
              </a:solidFill>
              <a:effectLst/>
              <a:latin typeface="Times"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1" kern="1200" dirty="0">
                <a:solidFill>
                  <a:schemeClr val="tx1"/>
                </a:solidFill>
                <a:effectLst/>
                <a:latin typeface="Times" charset="0"/>
                <a:ea typeface="+mn-ea"/>
                <a:cs typeface="+mn-cs"/>
              </a:rPr>
              <a:t>My turn first. I will tell you everything I can about a ladder. </a:t>
            </a:r>
            <a:r>
              <a:rPr lang="en-US" sz="1200" b="0" i="0" kern="1200" dirty="0">
                <a:solidFill>
                  <a:schemeClr val="tx1"/>
                </a:solidFill>
                <a:effectLst/>
                <a:latin typeface="Times" charset="0"/>
                <a:ea typeface="+mn-ea"/>
                <a:cs typeface="+mn-cs"/>
              </a:rPr>
              <a:t>(Click and a red circle will appear around the spoon.)</a:t>
            </a:r>
            <a:r>
              <a:rPr lang="en-US" sz="1200" b="0" i="1" kern="1200" dirty="0">
                <a:solidFill>
                  <a:schemeClr val="tx1"/>
                </a:solidFill>
                <a:effectLst/>
                <a:latin typeface="Times" charset="0"/>
                <a:ea typeface="+mn-ea"/>
                <a:cs typeface="+mn-cs"/>
              </a:rPr>
              <a:t> </a:t>
            </a:r>
            <a:r>
              <a:rPr lang="en-US" sz="1200" b="1" i="1" kern="1200" dirty="0">
                <a:solidFill>
                  <a:schemeClr val="tx1"/>
                </a:solidFill>
                <a:effectLst/>
                <a:latin typeface="Times" charset="0"/>
                <a:ea typeface="+mn-ea"/>
                <a:cs typeface="+mn-cs"/>
              </a:rPr>
              <a:t>A spoon is something you climb up so that you can go down the slide. </a:t>
            </a:r>
            <a:r>
              <a:rPr lang="en-US" sz="1200" b="0" i="0" kern="1200" dirty="0">
                <a:solidFill>
                  <a:schemeClr val="tx1"/>
                </a:solidFill>
                <a:effectLst/>
                <a:latin typeface="Times" charset="0"/>
                <a:ea typeface="+mn-ea"/>
                <a:cs typeface="+mn-cs"/>
              </a:rPr>
              <a:t>(Click again and the red circle will fade.)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1" kern="1200" dirty="0">
              <a:solidFill>
                <a:schemeClr val="tx1"/>
              </a:solidFill>
              <a:effectLst/>
              <a:latin typeface="Times"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1" kern="1200" dirty="0">
                <a:solidFill>
                  <a:schemeClr val="tx1"/>
                </a:solidFill>
                <a:effectLst/>
                <a:latin typeface="Times" charset="0"/>
                <a:ea typeface="+mn-ea"/>
                <a:cs typeface="+mn-cs"/>
              </a:rPr>
              <a:t>Now it is your turn. </a:t>
            </a:r>
            <a:r>
              <a:rPr lang="en-US" sz="1200" b="0" i="0" kern="1200" dirty="0">
                <a:solidFill>
                  <a:schemeClr val="tx1"/>
                </a:solidFill>
                <a:effectLst/>
                <a:latin typeface="Times" charset="0"/>
                <a:ea typeface="+mn-ea"/>
                <a:cs typeface="+mn-cs"/>
              </a:rPr>
              <a:t>For each word, click and a red circle will appear around the object. Say, </a:t>
            </a:r>
            <a:r>
              <a:rPr lang="en-US" sz="1200" b="1" i="1" kern="1200" dirty="0">
                <a:solidFill>
                  <a:schemeClr val="tx1"/>
                </a:solidFill>
                <a:effectLst/>
                <a:latin typeface="Times" charset="0"/>
                <a:ea typeface="+mn-ea"/>
                <a:cs typeface="+mn-cs"/>
              </a:rPr>
              <a:t>Tell me everything you can about (a</a:t>
            </a:r>
            <a:r>
              <a:rPr lang="en-US" sz="1200" b="1" i="1" kern="1200">
                <a:solidFill>
                  <a:schemeClr val="tx1"/>
                </a:solidFill>
                <a:effectLst/>
                <a:latin typeface="Times" charset="0"/>
                <a:ea typeface="+mn-ea"/>
                <a:cs typeface="+mn-cs"/>
              </a:rPr>
              <a:t>/an)______. </a:t>
            </a:r>
            <a:r>
              <a:rPr lang="en-US" sz="1200" b="0" i="0" kern="1200">
                <a:solidFill>
                  <a:schemeClr val="tx1"/>
                </a:solidFill>
                <a:effectLst/>
                <a:latin typeface="Times" charset="0"/>
                <a:ea typeface="+mn-ea"/>
                <a:cs typeface="+mn-cs"/>
              </a:rPr>
              <a:t>Click </a:t>
            </a:r>
            <a:r>
              <a:rPr lang="en-US" sz="1200" b="0" i="0" kern="1200" dirty="0">
                <a:solidFill>
                  <a:schemeClr val="tx1"/>
                </a:solidFill>
                <a:effectLst/>
                <a:latin typeface="Times" charset="0"/>
                <a:ea typeface="+mn-ea"/>
                <a:cs typeface="+mn-cs"/>
              </a:rPr>
              <a:t>again and the red circle will fade. If the child has not named the picture correctly, say, This is a ______ before asking the child  to tell you about it. </a:t>
            </a:r>
            <a:endParaRPr lang="en-US" b="0" i="0" dirty="0"/>
          </a:p>
          <a:p>
            <a:endParaRPr lang="en-US" b="0" i="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1" kern="1200" dirty="0">
                <a:solidFill>
                  <a:schemeClr val="tx1"/>
                </a:solidFill>
                <a:effectLst/>
                <a:latin typeface="Times" charset="0"/>
                <a:ea typeface="+mn-ea"/>
                <a:cs typeface="+mn-cs"/>
              </a:rPr>
              <a:t>11. Tell me everything you can about stairs. 12. Tell me everything you can about a garbage can. 13. Tell me everything you can about a bench. 14. Tell me everything you can about a net. 15. Tell me everything you can about bike rack.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2DAB34E3-8CFD-48A6-8363-EB512A2E225E}" type="slidenum">
              <a:rPr lang="en-US" smtClean="0"/>
              <a:pPr>
                <a:defRPr/>
              </a:pPr>
              <a:t>5</a:t>
            </a:fld>
            <a:endParaRPr lang="en-US"/>
          </a:p>
        </p:txBody>
      </p:sp>
    </p:spTree>
    <p:extLst>
      <p:ext uri="{BB962C8B-B14F-4D97-AF65-F5344CB8AC3E}">
        <p14:creationId xmlns:p14="http://schemas.microsoft.com/office/powerpoint/2010/main" val="3099872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Times" charset="0"/>
                <a:ea typeface="+mn-ea"/>
                <a:cs typeface="+mn-cs"/>
              </a:rPr>
              <a:t>Slide 6. Comp: </a:t>
            </a:r>
            <a:r>
              <a:rPr lang="en-US" sz="1200" b="1" i="1" kern="1200" dirty="0">
                <a:solidFill>
                  <a:schemeClr val="tx1"/>
                </a:solidFill>
                <a:effectLst/>
                <a:latin typeface="Times" charset="0"/>
                <a:ea typeface="+mn-ea"/>
                <a:cs typeface="+mn-cs"/>
              </a:rPr>
              <a:t>Now I am going to read a story and ask you some questions. This story happens on a warm summer day. Lilly and her babysitter, June, were on their way to the park. They were going to meet Lilly’s friend there. Lilly had a new, shiny silver ball.</a:t>
            </a:r>
            <a:endParaRPr lang="en-US" dirty="0"/>
          </a:p>
          <a:p>
            <a:endParaRPr lang="en-US" sz="1200" b="1" kern="1200" dirty="0">
              <a:solidFill>
                <a:schemeClr val="tx1"/>
              </a:solidFill>
              <a:effectLst/>
              <a:latin typeface="Times" charset="0"/>
              <a:ea typeface="+mn-ea"/>
              <a:cs typeface="+mn-cs"/>
            </a:endParaRPr>
          </a:p>
          <a:p>
            <a:r>
              <a:rPr lang="en-US" sz="1200" b="1" kern="1200" dirty="0">
                <a:solidFill>
                  <a:schemeClr val="tx1"/>
                </a:solidFill>
                <a:effectLst/>
                <a:latin typeface="Times" charset="0"/>
                <a:ea typeface="+mn-ea"/>
                <a:cs typeface="+mn-cs"/>
              </a:rPr>
              <a:t>C2. </a:t>
            </a:r>
            <a:r>
              <a:rPr lang="en-US" sz="1200" b="1" i="1" kern="1200" dirty="0">
                <a:solidFill>
                  <a:schemeClr val="tx1"/>
                </a:solidFill>
                <a:effectLst/>
                <a:latin typeface="Times" charset="0"/>
                <a:ea typeface="+mn-ea"/>
                <a:cs typeface="+mn-cs"/>
              </a:rPr>
              <a:t>What do you think Lilly wants to do at the park?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2DAB34E3-8CFD-48A6-8363-EB512A2E225E}" type="slidenum">
              <a:rPr lang="en-US" smtClean="0"/>
              <a:pPr>
                <a:defRPr/>
              </a:pPr>
              <a:t>6</a:t>
            </a:fld>
            <a:endParaRPr lang="en-US"/>
          </a:p>
        </p:txBody>
      </p:sp>
    </p:spTree>
    <p:extLst>
      <p:ext uri="{BB962C8B-B14F-4D97-AF65-F5344CB8AC3E}">
        <p14:creationId xmlns:p14="http://schemas.microsoft.com/office/powerpoint/2010/main" val="3054184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Slide 7. Comp: </a:t>
            </a:r>
            <a:r>
              <a:rPr lang="en-US" sz="1200" b="1" i="1" kern="1200" dirty="0">
                <a:solidFill>
                  <a:schemeClr val="tx1"/>
                </a:solidFill>
                <a:effectLst/>
                <a:latin typeface="Times" charset="0"/>
                <a:ea typeface="+mn-ea"/>
                <a:cs typeface="+mn-cs"/>
              </a:rPr>
              <a:t>When Lilly and June got to the park, June’s phone rang. “Oh no!” she said. “Your friend is sick.”</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i="1" kern="1200" dirty="0">
              <a:solidFill>
                <a:schemeClr val="tx1"/>
              </a:solidFill>
              <a:effectLst/>
              <a:latin typeface="Times"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1" kern="1200" dirty="0">
                <a:solidFill>
                  <a:schemeClr val="tx1"/>
                </a:solidFill>
                <a:effectLst/>
                <a:latin typeface="Times" charset="0"/>
                <a:ea typeface="+mn-ea"/>
                <a:cs typeface="+mn-cs"/>
              </a:rPr>
              <a:t>C3. How do you think Lilly feels?</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a:defRPr/>
            </a:pPr>
            <a:fld id="{2DAB34E3-8CFD-48A6-8363-EB512A2E225E}" type="slidenum">
              <a:rPr lang="en-US" smtClean="0"/>
              <a:pPr>
                <a:defRPr/>
              </a:pPr>
              <a:t>7</a:t>
            </a:fld>
            <a:endParaRPr lang="en-US"/>
          </a:p>
        </p:txBody>
      </p:sp>
    </p:spTree>
    <p:extLst>
      <p:ext uri="{BB962C8B-B14F-4D97-AF65-F5344CB8AC3E}">
        <p14:creationId xmlns:p14="http://schemas.microsoft.com/office/powerpoint/2010/main" val="429693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Slide 8. Comp: </a:t>
            </a:r>
            <a:r>
              <a:rPr lang="en-US" sz="1200" b="1" i="1" kern="1200" dirty="0">
                <a:solidFill>
                  <a:schemeClr val="tx1"/>
                </a:solidFill>
                <a:effectLst/>
                <a:latin typeface="Times" charset="0"/>
                <a:ea typeface="+mn-ea"/>
                <a:cs typeface="+mn-cs"/>
              </a:rPr>
              <a:t>Lilly was sad that her friend was sick. Lilly went to the swing. June asked Lilly if she wanted a push, but Lilly didn’t want to play with June. She wanted to play with a friend her age.</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2DAB34E3-8CFD-48A6-8363-EB512A2E225E}" type="slidenum">
              <a:rPr lang="en-US" smtClean="0"/>
              <a:pPr>
                <a:defRPr/>
              </a:pPr>
              <a:t>8</a:t>
            </a:fld>
            <a:endParaRPr lang="en-US"/>
          </a:p>
        </p:txBody>
      </p:sp>
    </p:spTree>
    <p:extLst>
      <p:ext uri="{BB962C8B-B14F-4D97-AF65-F5344CB8AC3E}">
        <p14:creationId xmlns:p14="http://schemas.microsoft.com/office/powerpoint/2010/main" val="1447229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Slide 9. Comp. </a:t>
            </a:r>
            <a:r>
              <a:rPr lang="en-US" sz="1200" b="1" i="1" kern="1200" dirty="0">
                <a:solidFill>
                  <a:schemeClr val="tx1"/>
                </a:solidFill>
                <a:effectLst/>
                <a:latin typeface="Times" charset="0"/>
                <a:ea typeface="+mn-ea"/>
                <a:cs typeface="+mn-cs"/>
              </a:rPr>
              <a:t>Next Lilly went and sat on the merry-go-round, but she didn’t have a friend to make it spin.</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2DAB34E3-8CFD-48A6-8363-EB512A2E225E}" type="slidenum">
              <a:rPr lang="en-US" smtClean="0"/>
              <a:pPr>
                <a:defRPr/>
              </a:pPr>
              <a:t>9</a:t>
            </a:fld>
            <a:endParaRPr lang="en-US"/>
          </a:p>
        </p:txBody>
      </p:sp>
    </p:spTree>
    <p:extLst>
      <p:ext uri="{BB962C8B-B14F-4D97-AF65-F5344CB8AC3E}">
        <p14:creationId xmlns:p14="http://schemas.microsoft.com/office/powerpoint/2010/main" val="1735710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Times" charset="0"/>
              </a:defRPr>
            </a:lvl1pPr>
          </a:lstStyle>
          <a:p>
            <a:pPr>
              <a:defRPr/>
            </a:pPr>
            <a:fld id="{1BF0584C-8E46-4C57-B82F-D88021F0F76D}" type="datetimeFigureOut">
              <a:rPr lang="en-US"/>
              <a:pPr>
                <a:defRPr/>
              </a:pPr>
              <a:t>10/21/20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Times" charset="0"/>
              </a:defRPr>
            </a:lvl1pPr>
          </a:lstStyle>
          <a:p>
            <a:pPr>
              <a:defRPr/>
            </a:pPr>
            <a:r>
              <a:rPr lang="en-US"/>
              <a:t>© 2006, Dynamic Measurement Group</a:t>
            </a:r>
          </a:p>
          <a:p>
            <a:pPr>
              <a:defRPr/>
            </a:pPr>
            <a:endParaRPr lang="en-US"/>
          </a:p>
        </p:txBody>
      </p:sp>
      <p:sp>
        <p:nvSpPr>
          <p:cNvPr id="6" name="Slide Number Placeholder 5"/>
          <p:cNvSpPr>
            <a:spLocks noGrp="1"/>
          </p:cNvSpPr>
          <p:nvPr>
            <p:ph type="sldNum" sz="quarter" idx="12"/>
          </p:nvPr>
        </p:nvSpPr>
        <p:spPr>
          <a:xfrm>
            <a:off x="5981958" y="5983469"/>
            <a:ext cx="2133600" cy="365125"/>
          </a:xfrm>
          <a:prstGeom prst="rect">
            <a:avLst/>
          </a:prstGeom>
        </p:spPr>
        <p:txBody>
          <a:bodyPr/>
          <a:lstStyle>
            <a:lvl1pPr>
              <a:defRPr/>
            </a:lvl1pPr>
          </a:lstStyle>
          <a:p>
            <a:pPr>
              <a:defRPr/>
            </a:pPr>
            <a:fld id="{22DD2F4C-04DC-405E-8F78-4CB4ED8E193A}" type="slidenum">
              <a:rPr lang="en-US"/>
              <a:pPr>
                <a:defRPr/>
              </a:pPr>
              <a:t>‹#›</a:t>
            </a:fld>
            <a:endParaRPr lang="en-US"/>
          </a:p>
        </p:txBody>
      </p:sp>
    </p:spTree>
  </p:cSld>
  <p:clrMapOvr>
    <a:masterClrMapping/>
  </p:clrMapOvr>
  <p:transition spd="med">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59737" y="-13493"/>
            <a:ext cx="8579463" cy="1030288"/>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550863" y="1131888"/>
            <a:ext cx="8288337" cy="49942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Times" charset="0"/>
              </a:defRPr>
            </a:lvl1pPr>
          </a:lstStyle>
          <a:p>
            <a:pPr>
              <a:defRPr/>
            </a:pPr>
            <a:fld id="{E70654CC-7443-472E-A2A7-843E34B91B55}" type="datetimeFigureOut">
              <a:rPr lang="en-US"/>
              <a:pPr>
                <a:defRPr/>
              </a:pPr>
              <a:t>10/21/20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Times" charset="0"/>
              </a:defRPr>
            </a:lvl1pPr>
          </a:lstStyle>
          <a:p>
            <a:pPr>
              <a:defRPr/>
            </a:pPr>
            <a:r>
              <a:rPr lang="en-US"/>
              <a:t>© 2006, Dynamic Measurement Group</a:t>
            </a:r>
          </a:p>
          <a:p>
            <a:pPr>
              <a:defRPr/>
            </a:pPr>
            <a:endParaRPr lang="en-US"/>
          </a:p>
        </p:txBody>
      </p:sp>
      <p:sp>
        <p:nvSpPr>
          <p:cNvPr id="6" name="Slide Number Placeholder 5"/>
          <p:cNvSpPr>
            <a:spLocks noGrp="1"/>
          </p:cNvSpPr>
          <p:nvPr>
            <p:ph type="sldNum" sz="quarter" idx="12"/>
          </p:nvPr>
        </p:nvSpPr>
        <p:spPr>
          <a:xfrm>
            <a:off x="5981958" y="5983469"/>
            <a:ext cx="2133600" cy="365125"/>
          </a:xfrm>
          <a:prstGeom prst="rect">
            <a:avLst/>
          </a:prstGeom>
        </p:spPr>
        <p:txBody>
          <a:bodyPr/>
          <a:lstStyle>
            <a:lvl1pPr>
              <a:defRPr/>
            </a:lvl1pPr>
          </a:lstStyle>
          <a:p>
            <a:pPr>
              <a:defRPr/>
            </a:pPr>
            <a:fld id="{E7BD74F6-F17F-4443-BE17-2623AEE3823F}" type="slidenum">
              <a:rPr lang="en-US"/>
              <a:pPr>
                <a:defRPr/>
              </a:pPr>
              <a:t>‹#›</a:t>
            </a:fld>
            <a:endParaRPr lang="en-US"/>
          </a:p>
        </p:txBody>
      </p:sp>
    </p:spTree>
  </p:cSld>
  <p:clrMapOvr>
    <a:masterClrMapping/>
  </p:clrMapOvr>
  <p:transition spd="med">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Times" charset="0"/>
              </a:defRPr>
            </a:lvl1pPr>
          </a:lstStyle>
          <a:p>
            <a:pPr>
              <a:defRPr/>
            </a:pPr>
            <a:fld id="{ED0B5457-21DA-4318-BA3D-AC80224049A3}" type="datetimeFigureOut">
              <a:rPr lang="en-US"/>
              <a:pPr>
                <a:defRPr/>
              </a:pPr>
              <a:t>10/21/20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Times" charset="0"/>
              </a:defRPr>
            </a:lvl1pPr>
          </a:lstStyle>
          <a:p>
            <a:pPr>
              <a:defRPr/>
            </a:pPr>
            <a:r>
              <a:rPr lang="en-US"/>
              <a:t>© 2006, Dynamic Measurement Group</a:t>
            </a:r>
          </a:p>
          <a:p>
            <a:pPr>
              <a:defRPr/>
            </a:pPr>
            <a:endParaRPr lang="en-US"/>
          </a:p>
        </p:txBody>
      </p:sp>
      <p:sp>
        <p:nvSpPr>
          <p:cNvPr id="6" name="Slide Number Placeholder 5"/>
          <p:cNvSpPr>
            <a:spLocks noGrp="1"/>
          </p:cNvSpPr>
          <p:nvPr>
            <p:ph type="sldNum" sz="quarter" idx="12"/>
          </p:nvPr>
        </p:nvSpPr>
        <p:spPr>
          <a:xfrm>
            <a:off x="5981958" y="5983469"/>
            <a:ext cx="2133600" cy="365125"/>
          </a:xfrm>
          <a:prstGeom prst="rect">
            <a:avLst/>
          </a:prstGeom>
        </p:spPr>
        <p:txBody>
          <a:bodyPr/>
          <a:lstStyle>
            <a:lvl1pPr>
              <a:defRPr/>
            </a:lvl1pPr>
          </a:lstStyle>
          <a:p>
            <a:pPr>
              <a:defRPr/>
            </a:pPr>
            <a:fld id="{C924B68E-EACB-4117-9379-C48D5D7E73CF}" type="slidenum">
              <a:rPr lang="en-US"/>
              <a:pPr>
                <a:defRPr/>
              </a:pPr>
              <a:t>‹#›</a:t>
            </a:fld>
            <a:endParaRPr lang="en-US"/>
          </a:p>
        </p:txBody>
      </p:sp>
    </p:spTree>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737" y="-13493"/>
            <a:ext cx="8579463" cy="1030288"/>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78454" y="1270111"/>
            <a:ext cx="7997714" cy="4994275"/>
          </a:xfrm>
          <a:prstGeom prst="rect">
            <a:avLst/>
          </a:prstGeom>
        </p:spPr>
        <p:txBody>
          <a:bodyPr/>
          <a:lstStyle>
            <a:lvl1pPr marL="0" indent="0">
              <a:spcBef>
                <a:spcPts val="1200"/>
              </a:spcBef>
              <a:defRPr sz="2600"/>
            </a:lvl1pPr>
            <a:lvl2pPr marL="742950" indent="-285750">
              <a:spcBef>
                <a:spcPts val="900"/>
              </a:spcBef>
              <a:buFontTx/>
              <a:buBlip>
                <a:blip r:embed="rId2"/>
              </a:buBlip>
              <a:defRPr sz="2600"/>
            </a:lvl2pPr>
            <a:lvl3pPr>
              <a:spcBef>
                <a:spcPts val="900"/>
              </a:spcBef>
              <a:defRPr sz="2600"/>
            </a:lvl3pPr>
            <a:lvl4pPr>
              <a:spcBef>
                <a:spcPts val="900"/>
              </a:spcBef>
              <a:defRPr sz="2600"/>
            </a:lvl4pPr>
            <a:lvl5pPr>
              <a:spcBef>
                <a:spcPts val="900"/>
              </a:spcBef>
              <a:defRPr sz="2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a:xfrm>
            <a:off x="6742113" y="6283325"/>
            <a:ext cx="2133600" cy="365125"/>
          </a:xfrm>
          <a:prstGeom prst="rect">
            <a:avLst/>
          </a:prstGeom>
        </p:spPr>
        <p:txBody>
          <a:bodyPr/>
          <a:lstStyle>
            <a:lvl1pPr>
              <a:defRPr sz="1000">
                <a:solidFill>
                  <a:schemeClr val="tx1"/>
                </a:solidFill>
                <a:latin typeface="Arial" pitchFamily="34" charset="0"/>
                <a:cs typeface="Arial" pitchFamily="34" charset="0"/>
              </a:defRPr>
            </a:lvl1pPr>
          </a:lstStyle>
          <a:p>
            <a:pPr>
              <a:defRPr/>
            </a:pPr>
            <a:fld id="{6FFC6E3F-804F-411D-9035-39240658458D}" type="slidenum">
              <a:rPr lang="en-US"/>
              <a:pPr>
                <a:defRPr/>
              </a:pPr>
              <a:t>‹#›</a:t>
            </a:fld>
            <a:endParaRPr lang="en-US" dirty="0"/>
          </a:p>
        </p:txBody>
      </p:sp>
    </p:spTree>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Times" charset="0"/>
              </a:defRPr>
            </a:lvl1pPr>
          </a:lstStyle>
          <a:p>
            <a:pPr>
              <a:defRPr/>
            </a:pPr>
            <a:fld id="{0C9805BB-DA13-4D94-A942-6DE161F23CF0}" type="datetimeFigureOut">
              <a:rPr lang="en-US"/>
              <a:pPr>
                <a:defRPr/>
              </a:pPr>
              <a:t>10/21/20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Times" charset="0"/>
              </a:defRPr>
            </a:lvl1pPr>
          </a:lstStyle>
          <a:p>
            <a:pPr>
              <a:defRPr/>
            </a:pPr>
            <a:r>
              <a:rPr lang="en-US"/>
              <a:t>© 2006, Dynamic Measurement Group</a:t>
            </a:r>
          </a:p>
          <a:p>
            <a:pPr>
              <a:defRPr/>
            </a:pPr>
            <a:endParaRPr lang="en-US"/>
          </a:p>
        </p:txBody>
      </p:sp>
      <p:sp>
        <p:nvSpPr>
          <p:cNvPr id="6" name="Slide Number Placeholder 5"/>
          <p:cNvSpPr>
            <a:spLocks noGrp="1"/>
          </p:cNvSpPr>
          <p:nvPr>
            <p:ph type="sldNum" sz="quarter" idx="12"/>
          </p:nvPr>
        </p:nvSpPr>
        <p:spPr>
          <a:xfrm>
            <a:off x="5981958" y="5983469"/>
            <a:ext cx="2133600" cy="365125"/>
          </a:xfrm>
          <a:prstGeom prst="rect">
            <a:avLst/>
          </a:prstGeom>
        </p:spPr>
        <p:txBody>
          <a:bodyPr/>
          <a:lstStyle>
            <a:lvl1pPr>
              <a:defRPr/>
            </a:lvl1pPr>
          </a:lstStyle>
          <a:p>
            <a:pPr>
              <a:defRPr/>
            </a:pPr>
            <a:fld id="{60EE9899-0018-45C5-8DA6-54F8632F5216}" type="slidenum">
              <a:rPr lang="en-US"/>
              <a:pPr>
                <a:defRPr/>
              </a:pPr>
              <a:t>‹#›</a:t>
            </a:fld>
            <a:endParaRPr lang="en-US"/>
          </a:p>
        </p:txBody>
      </p:sp>
    </p:spTree>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9737" y="-13493"/>
            <a:ext cx="8579463" cy="1030288"/>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atin typeface="Times" charset="0"/>
              </a:defRPr>
            </a:lvl1pPr>
          </a:lstStyle>
          <a:p>
            <a:pPr>
              <a:defRPr/>
            </a:pPr>
            <a:fld id="{E4A06608-AF60-492A-99B6-CE0935069E64}" type="datetimeFigureOut">
              <a:rPr lang="en-US"/>
              <a:pPr>
                <a:defRPr/>
              </a:pPr>
              <a:t>10/21/20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Times" charset="0"/>
              </a:defRPr>
            </a:lvl1pPr>
          </a:lstStyle>
          <a:p>
            <a:pPr>
              <a:defRPr/>
            </a:pPr>
            <a:r>
              <a:rPr lang="en-US"/>
              <a:t>© 2006, Dynamic Measurement Group</a:t>
            </a:r>
          </a:p>
          <a:p>
            <a:pPr>
              <a:defRPr/>
            </a:pPr>
            <a:endParaRPr lang="en-US"/>
          </a:p>
        </p:txBody>
      </p:sp>
      <p:sp>
        <p:nvSpPr>
          <p:cNvPr id="7" name="Slide Number Placeholder 6"/>
          <p:cNvSpPr>
            <a:spLocks noGrp="1"/>
          </p:cNvSpPr>
          <p:nvPr>
            <p:ph type="sldNum" sz="quarter" idx="12"/>
          </p:nvPr>
        </p:nvSpPr>
        <p:spPr>
          <a:xfrm>
            <a:off x="5981958" y="5983469"/>
            <a:ext cx="2133600" cy="365125"/>
          </a:xfrm>
          <a:prstGeom prst="rect">
            <a:avLst/>
          </a:prstGeom>
        </p:spPr>
        <p:txBody>
          <a:bodyPr/>
          <a:lstStyle>
            <a:lvl1pPr>
              <a:defRPr/>
            </a:lvl1pPr>
          </a:lstStyle>
          <a:p>
            <a:pPr>
              <a:defRPr/>
            </a:pPr>
            <a:fld id="{C6B54F3D-3F85-41CB-AE07-3A98957CA62E}" type="slidenum">
              <a:rPr lang="en-US"/>
              <a:pPr>
                <a:defRPr/>
              </a:pPr>
              <a:t>‹#›</a:t>
            </a:fld>
            <a:endParaRPr lang="en-US"/>
          </a:p>
        </p:txBody>
      </p:sp>
    </p:spTree>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9737" y="-13493"/>
            <a:ext cx="8579463" cy="1030288"/>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a:defRPr>
                <a:latin typeface="Times" charset="0"/>
              </a:defRPr>
            </a:lvl1pPr>
          </a:lstStyle>
          <a:p>
            <a:pPr>
              <a:defRPr/>
            </a:pPr>
            <a:fld id="{309C3F64-2732-48BE-B1EA-841C0BD0C5A9}" type="datetimeFigureOut">
              <a:rPr lang="en-US"/>
              <a:pPr>
                <a:defRPr/>
              </a:pPr>
              <a:t>10/21/20</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a:latin typeface="Times" charset="0"/>
              </a:defRPr>
            </a:lvl1pPr>
          </a:lstStyle>
          <a:p>
            <a:pPr>
              <a:defRPr/>
            </a:pPr>
            <a:r>
              <a:rPr lang="en-US"/>
              <a:t>© 2006, Dynamic Measurement Group</a:t>
            </a:r>
          </a:p>
          <a:p>
            <a:pPr>
              <a:defRPr/>
            </a:pPr>
            <a:endParaRPr lang="en-US"/>
          </a:p>
        </p:txBody>
      </p:sp>
      <p:sp>
        <p:nvSpPr>
          <p:cNvPr id="9" name="Slide Number Placeholder 8"/>
          <p:cNvSpPr>
            <a:spLocks noGrp="1"/>
          </p:cNvSpPr>
          <p:nvPr>
            <p:ph type="sldNum" sz="quarter" idx="12"/>
          </p:nvPr>
        </p:nvSpPr>
        <p:spPr>
          <a:xfrm>
            <a:off x="5981958" y="5983469"/>
            <a:ext cx="2133600" cy="365125"/>
          </a:xfrm>
          <a:prstGeom prst="rect">
            <a:avLst/>
          </a:prstGeom>
        </p:spPr>
        <p:txBody>
          <a:bodyPr/>
          <a:lstStyle>
            <a:lvl1pPr>
              <a:defRPr/>
            </a:lvl1pPr>
          </a:lstStyle>
          <a:p>
            <a:pPr>
              <a:defRPr/>
            </a:pPr>
            <a:fld id="{B54B5096-FEF5-4625-9266-88EE65091FD3}" type="slidenum">
              <a:rPr lang="en-US"/>
              <a:pPr>
                <a:defRPr/>
              </a:pPr>
              <a:t>‹#›</a:t>
            </a:fld>
            <a:endParaRPr lang="en-US"/>
          </a:p>
        </p:txBody>
      </p:sp>
    </p:spTree>
  </p:cSld>
  <p:clrMapOvr>
    <a:masterClrMapping/>
  </p:clrMapOvr>
  <p:transition spd="med">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9737" y="-13493"/>
            <a:ext cx="8579463" cy="1030288"/>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a:defRPr>
                <a:latin typeface="Times" charset="0"/>
              </a:defRPr>
            </a:lvl1pPr>
          </a:lstStyle>
          <a:p>
            <a:pPr>
              <a:defRPr/>
            </a:pPr>
            <a:fld id="{E403B4F8-7900-44F4-8447-7181630FED1E}" type="datetimeFigureOut">
              <a:rPr lang="en-US"/>
              <a:pPr>
                <a:defRPr/>
              </a:pPr>
              <a:t>10/21/20</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latin typeface="Times" charset="0"/>
              </a:defRPr>
            </a:lvl1pPr>
          </a:lstStyle>
          <a:p>
            <a:pPr>
              <a:defRPr/>
            </a:pPr>
            <a:r>
              <a:rPr lang="en-US"/>
              <a:t>© 2006, Dynamic Measurement Group</a:t>
            </a:r>
          </a:p>
          <a:p>
            <a:pPr>
              <a:defRPr/>
            </a:pPr>
            <a:endParaRPr lang="en-US"/>
          </a:p>
        </p:txBody>
      </p:sp>
      <p:sp>
        <p:nvSpPr>
          <p:cNvPr id="5" name="Slide Number Placeholder 4"/>
          <p:cNvSpPr>
            <a:spLocks noGrp="1"/>
          </p:cNvSpPr>
          <p:nvPr>
            <p:ph type="sldNum" sz="quarter" idx="12"/>
          </p:nvPr>
        </p:nvSpPr>
        <p:spPr>
          <a:xfrm>
            <a:off x="5981958" y="5983469"/>
            <a:ext cx="2133600" cy="365125"/>
          </a:xfrm>
          <a:prstGeom prst="rect">
            <a:avLst/>
          </a:prstGeom>
        </p:spPr>
        <p:txBody>
          <a:bodyPr/>
          <a:lstStyle>
            <a:lvl1pPr>
              <a:defRPr/>
            </a:lvl1pPr>
          </a:lstStyle>
          <a:p>
            <a:pPr>
              <a:defRPr/>
            </a:pPr>
            <a:fld id="{8C411FF6-4958-4324-B860-0B6778FF7480}" type="slidenum">
              <a:rPr lang="en-US"/>
              <a:pPr>
                <a:defRPr/>
              </a:pPr>
              <a:t>‹#›</a:t>
            </a:fld>
            <a:endParaRPr lang="en-US"/>
          </a:p>
        </p:txBody>
      </p:sp>
    </p:spTree>
  </p:cSld>
  <p:clrMapOvr>
    <a:masterClrMapping/>
  </p:clrMapOvr>
  <p:transition spd="med">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a:defRPr>
                <a:latin typeface="Times" charset="0"/>
              </a:defRPr>
            </a:lvl1pPr>
          </a:lstStyle>
          <a:p>
            <a:pPr>
              <a:defRPr/>
            </a:pPr>
            <a:fld id="{5272746B-15AE-452C-A1A2-81762145F296}" type="datetimeFigureOut">
              <a:rPr lang="en-US"/>
              <a:pPr>
                <a:defRPr/>
              </a:pPr>
              <a:t>10/21/20</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atin typeface="Times" charset="0"/>
              </a:defRPr>
            </a:lvl1pPr>
          </a:lstStyle>
          <a:p>
            <a:pPr>
              <a:defRPr/>
            </a:pPr>
            <a:r>
              <a:rPr lang="en-US"/>
              <a:t>© 2006, Dynamic Measurement Group</a:t>
            </a:r>
          </a:p>
          <a:p>
            <a:pPr>
              <a:defRPr/>
            </a:pPr>
            <a:endParaRPr lang="en-US"/>
          </a:p>
        </p:txBody>
      </p:sp>
      <p:sp>
        <p:nvSpPr>
          <p:cNvPr id="4" name="Slide Number Placeholder 3"/>
          <p:cNvSpPr>
            <a:spLocks noGrp="1"/>
          </p:cNvSpPr>
          <p:nvPr>
            <p:ph type="sldNum" sz="quarter" idx="12"/>
          </p:nvPr>
        </p:nvSpPr>
        <p:spPr>
          <a:xfrm>
            <a:off x="5981958" y="5983469"/>
            <a:ext cx="2133600" cy="365125"/>
          </a:xfrm>
          <a:prstGeom prst="rect">
            <a:avLst/>
          </a:prstGeom>
        </p:spPr>
        <p:txBody>
          <a:bodyPr/>
          <a:lstStyle>
            <a:lvl1pPr>
              <a:defRPr/>
            </a:lvl1pPr>
          </a:lstStyle>
          <a:p>
            <a:pPr>
              <a:defRPr/>
            </a:pPr>
            <a:fld id="{96016C21-8679-41AB-91C4-1AB313A10B26}" type="slidenum">
              <a:rPr lang="en-US"/>
              <a:pPr>
                <a:defRPr/>
              </a:pPr>
              <a:t>‹#›</a:t>
            </a:fld>
            <a:endParaRPr lang="en-US"/>
          </a:p>
        </p:txBody>
      </p:sp>
    </p:spTree>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atin typeface="Times" charset="0"/>
              </a:defRPr>
            </a:lvl1pPr>
          </a:lstStyle>
          <a:p>
            <a:pPr>
              <a:defRPr/>
            </a:pPr>
            <a:fld id="{733FCA2F-C8FD-40DB-9740-E1DE8E03D016}" type="datetimeFigureOut">
              <a:rPr lang="en-US"/>
              <a:pPr>
                <a:defRPr/>
              </a:pPr>
              <a:t>10/21/20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Times" charset="0"/>
              </a:defRPr>
            </a:lvl1pPr>
          </a:lstStyle>
          <a:p>
            <a:pPr>
              <a:defRPr/>
            </a:pPr>
            <a:r>
              <a:rPr lang="en-US"/>
              <a:t>© 2006, Dynamic Measurement Group</a:t>
            </a:r>
          </a:p>
          <a:p>
            <a:pPr>
              <a:defRPr/>
            </a:pPr>
            <a:endParaRPr lang="en-US"/>
          </a:p>
        </p:txBody>
      </p:sp>
      <p:sp>
        <p:nvSpPr>
          <p:cNvPr id="7" name="Slide Number Placeholder 6"/>
          <p:cNvSpPr>
            <a:spLocks noGrp="1"/>
          </p:cNvSpPr>
          <p:nvPr>
            <p:ph type="sldNum" sz="quarter" idx="12"/>
          </p:nvPr>
        </p:nvSpPr>
        <p:spPr>
          <a:xfrm>
            <a:off x="5981958" y="5983469"/>
            <a:ext cx="2133600" cy="365125"/>
          </a:xfrm>
          <a:prstGeom prst="rect">
            <a:avLst/>
          </a:prstGeom>
        </p:spPr>
        <p:txBody>
          <a:bodyPr/>
          <a:lstStyle>
            <a:lvl1pPr>
              <a:defRPr/>
            </a:lvl1pPr>
          </a:lstStyle>
          <a:p>
            <a:pPr>
              <a:defRPr/>
            </a:pPr>
            <a:fld id="{B9642CF8-1CF3-4586-9923-57B524FCF265}" type="slidenum">
              <a:rPr lang="en-US"/>
              <a:pPr>
                <a:defRPr/>
              </a:pPr>
              <a:t>‹#›</a:t>
            </a:fld>
            <a:endParaRPr lang="en-US"/>
          </a:p>
        </p:txBody>
      </p:sp>
    </p:spTree>
  </p:cSld>
  <p:clrMapOvr>
    <a:masterClrMapping/>
  </p:clrMapOvr>
  <p:transition spd="med">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atin typeface="Times" charset="0"/>
              </a:defRPr>
            </a:lvl1pPr>
          </a:lstStyle>
          <a:p>
            <a:pPr>
              <a:defRPr/>
            </a:pPr>
            <a:fld id="{BBB1E571-E49F-4EFB-B7BA-A0F96EE7A888}" type="datetimeFigureOut">
              <a:rPr lang="en-US"/>
              <a:pPr>
                <a:defRPr/>
              </a:pPr>
              <a:t>10/21/20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Times" charset="0"/>
              </a:defRPr>
            </a:lvl1pPr>
          </a:lstStyle>
          <a:p>
            <a:pPr>
              <a:defRPr/>
            </a:pPr>
            <a:r>
              <a:rPr lang="en-US"/>
              <a:t>© 2006, Dynamic Measurement Group</a:t>
            </a:r>
          </a:p>
          <a:p>
            <a:pPr>
              <a:defRPr/>
            </a:pPr>
            <a:endParaRPr lang="en-US"/>
          </a:p>
        </p:txBody>
      </p:sp>
      <p:sp>
        <p:nvSpPr>
          <p:cNvPr id="7" name="Slide Number Placeholder 6"/>
          <p:cNvSpPr>
            <a:spLocks noGrp="1"/>
          </p:cNvSpPr>
          <p:nvPr>
            <p:ph type="sldNum" sz="quarter" idx="12"/>
          </p:nvPr>
        </p:nvSpPr>
        <p:spPr>
          <a:xfrm>
            <a:off x="5981958" y="5983469"/>
            <a:ext cx="2133600" cy="365125"/>
          </a:xfrm>
          <a:prstGeom prst="rect">
            <a:avLst/>
          </a:prstGeom>
        </p:spPr>
        <p:txBody>
          <a:bodyPr/>
          <a:lstStyle>
            <a:lvl1pPr>
              <a:defRPr/>
            </a:lvl1pPr>
          </a:lstStyle>
          <a:p>
            <a:pPr>
              <a:defRPr/>
            </a:pPr>
            <a:fld id="{8F2FFCA2-B815-45F2-9831-9F543EBF9B72}" type="slidenum">
              <a:rPr lang="en-US"/>
              <a:pPr>
                <a:defRPr/>
              </a:pPr>
              <a:t>‹#›</a:t>
            </a:fld>
            <a:endParaRPr lang="en-US"/>
          </a:p>
        </p:txBody>
      </p:sp>
    </p:spTree>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7E1AE1-7693-453A-A0D8-8D14F260428F}"/>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p:blipFill>
        <p:spPr bwMode="auto">
          <a:xfrm>
            <a:off x="1" y="0"/>
            <a:ext cx="9143997" cy="6857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Placeholder 1">
            <a:extLst>
              <a:ext uri="{FF2B5EF4-FFF2-40B4-BE49-F238E27FC236}">
                <a16:creationId xmlns:a16="http://schemas.microsoft.com/office/drawing/2014/main" id="{D8DDE86D-1635-489F-938E-382F27147000}"/>
              </a:ext>
            </a:extLst>
          </p:cNvPr>
          <p:cNvSpPr>
            <a:spLocks noGrp="1"/>
          </p:cNvSpPr>
          <p:nvPr>
            <p:ph type="title"/>
          </p:nvPr>
        </p:nvSpPr>
        <p:spPr bwMode="auto">
          <a:xfrm>
            <a:off x="347663" y="0"/>
            <a:ext cx="7475537" cy="1030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9" name="Slide Number Placeholder 4">
            <a:extLst>
              <a:ext uri="{FF2B5EF4-FFF2-40B4-BE49-F238E27FC236}">
                <a16:creationId xmlns:a16="http://schemas.microsoft.com/office/drawing/2014/main" id="{CCDC4BC9-6B90-40BD-84F2-420B0B423B13}"/>
              </a:ext>
            </a:extLst>
          </p:cNvPr>
          <p:cNvSpPr txBox="1">
            <a:spLocks/>
          </p:cNvSpPr>
          <p:nvPr userDrawn="1"/>
        </p:nvSpPr>
        <p:spPr>
          <a:xfrm>
            <a:off x="24492" y="6418752"/>
            <a:ext cx="432708" cy="283154"/>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Times" charset="0"/>
                <a:ea typeface="+mn-ea"/>
                <a:cs typeface="+mn-cs"/>
              </a:defRPr>
            </a:lvl1pPr>
            <a:lvl2pPr marL="457200" algn="l" rtl="0" eaLnBrk="0" fontAlgn="base" hangingPunct="0">
              <a:spcBef>
                <a:spcPct val="0"/>
              </a:spcBef>
              <a:spcAft>
                <a:spcPct val="0"/>
              </a:spcAft>
              <a:defRPr sz="2800"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2800"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2800"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2800" kern="1200">
                <a:solidFill>
                  <a:schemeClr val="tx1"/>
                </a:solidFill>
                <a:latin typeface="Times" pitchFamily="18" charset="0"/>
                <a:ea typeface="+mn-ea"/>
                <a:cs typeface="+mn-cs"/>
              </a:defRPr>
            </a:lvl5pPr>
            <a:lvl6pPr marL="2286000" algn="l" defTabSz="914400" rtl="0" eaLnBrk="1" latinLnBrk="0" hangingPunct="1">
              <a:defRPr sz="2800" kern="1200">
                <a:solidFill>
                  <a:schemeClr val="tx1"/>
                </a:solidFill>
                <a:latin typeface="Times" pitchFamily="18" charset="0"/>
                <a:ea typeface="+mn-ea"/>
                <a:cs typeface="+mn-cs"/>
              </a:defRPr>
            </a:lvl6pPr>
            <a:lvl7pPr marL="2743200" algn="l" defTabSz="914400" rtl="0" eaLnBrk="1" latinLnBrk="0" hangingPunct="1">
              <a:defRPr sz="2800" kern="1200">
                <a:solidFill>
                  <a:schemeClr val="tx1"/>
                </a:solidFill>
                <a:latin typeface="Times" pitchFamily="18" charset="0"/>
                <a:ea typeface="+mn-ea"/>
                <a:cs typeface="+mn-cs"/>
              </a:defRPr>
            </a:lvl7pPr>
            <a:lvl8pPr marL="3200400" algn="l" defTabSz="914400" rtl="0" eaLnBrk="1" latinLnBrk="0" hangingPunct="1">
              <a:defRPr sz="2800" kern="1200">
                <a:solidFill>
                  <a:schemeClr val="tx1"/>
                </a:solidFill>
                <a:latin typeface="Times" pitchFamily="18" charset="0"/>
                <a:ea typeface="+mn-ea"/>
                <a:cs typeface="+mn-cs"/>
              </a:defRPr>
            </a:lvl8pPr>
            <a:lvl9pPr marL="3657600" algn="l" defTabSz="914400" rtl="0" eaLnBrk="1" latinLnBrk="0" hangingPunct="1">
              <a:defRPr sz="2800" kern="1200">
                <a:solidFill>
                  <a:schemeClr val="tx1"/>
                </a:solidFill>
                <a:latin typeface="Times" pitchFamily="18" charset="0"/>
                <a:ea typeface="+mn-ea"/>
                <a:cs typeface="+mn-cs"/>
              </a:defRPr>
            </a:lvl9pPr>
          </a:lstStyle>
          <a:p>
            <a:pPr>
              <a:defRPr/>
            </a:pPr>
            <a:fld id="{12EB6089-9AB1-BD49-B9FB-C37E6CE7647C}" type="slidenum">
              <a:rPr lang="en-US" smtClean="0">
                <a:latin typeface="Arial" pitchFamily="34" charset="0"/>
                <a:cs typeface="Arial" pitchFamily="34" charset="0"/>
              </a:rPr>
              <a:pPr>
                <a:defRPr/>
              </a:pPr>
              <a:t>‹#›</a:t>
            </a:fld>
            <a:endParaRPr lang="en-US" dirty="0">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Lst>
  <p:transition spd="med">
    <p:wipe dir="r"/>
  </p:transition>
  <p:hf hdr="0" dt="0"/>
  <p:txStyles>
    <p:titleStyle>
      <a:lvl1pPr algn="l" rtl="0" eaLnBrk="0" fontAlgn="base" hangingPunct="0">
        <a:spcBef>
          <a:spcPct val="0"/>
        </a:spcBef>
        <a:spcAft>
          <a:spcPct val="0"/>
        </a:spcAft>
        <a:defRPr sz="3200" kern="1200">
          <a:solidFill>
            <a:srgbClr val="6030B6"/>
          </a:solidFill>
          <a:latin typeface="Arial" pitchFamily="34" charset="0"/>
          <a:ea typeface="+mj-ea"/>
          <a:cs typeface="Arial" pitchFamily="34" charset="0"/>
        </a:defRPr>
      </a:lvl1pPr>
      <a:lvl2pPr algn="l" rtl="0" eaLnBrk="0" fontAlgn="base" hangingPunct="0">
        <a:spcBef>
          <a:spcPct val="0"/>
        </a:spcBef>
        <a:spcAft>
          <a:spcPct val="0"/>
        </a:spcAft>
        <a:defRPr sz="3200">
          <a:solidFill>
            <a:schemeClr val="bg1"/>
          </a:solidFill>
          <a:latin typeface="Arial" charset="0"/>
          <a:cs typeface="Arial" charset="0"/>
        </a:defRPr>
      </a:lvl2pPr>
      <a:lvl3pPr algn="l" rtl="0" eaLnBrk="0" fontAlgn="base" hangingPunct="0">
        <a:spcBef>
          <a:spcPct val="0"/>
        </a:spcBef>
        <a:spcAft>
          <a:spcPct val="0"/>
        </a:spcAft>
        <a:defRPr sz="3200">
          <a:solidFill>
            <a:schemeClr val="bg1"/>
          </a:solidFill>
          <a:latin typeface="Arial" charset="0"/>
          <a:cs typeface="Arial" charset="0"/>
        </a:defRPr>
      </a:lvl3pPr>
      <a:lvl4pPr algn="l" rtl="0" eaLnBrk="0" fontAlgn="base" hangingPunct="0">
        <a:spcBef>
          <a:spcPct val="0"/>
        </a:spcBef>
        <a:spcAft>
          <a:spcPct val="0"/>
        </a:spcAft>
        <a:defRPr sz="3200">
          <a:solidFill>
            <a:schemeClr val="bg1"/>
          </a:solidFill>
          <a:latin typeface="Arial" charset="0"/>
          <a:cs typeface="Arial" charset="0"/>
        </a:defRPr>
      </a:lvl4pPr>
      <a:lvl5pPr algn="l" rtl="0" eaLnBrk="0" fontAlgn="base" hangingPunct="0">
        <a:spcBef>
          <a:spcPct val="0"/>
        </a:spcBef>
        <a:spcAft>
          <a:spcPct val="0"/>
        </a:spcAft>
        <a:defRPr sz="3200">
          <a:solidFill>
            <a:schemeClr val="bg1"/>
          </a:solidFill>
          <a:latin typeface="Arial" charset="0"/>
          <a:cs typeface="Arial" charset="0"/>
        </a:defRPr>
      </a:lvl5pPr>
      <a:lvl6pPr marL="457200" algn="l" rtl="0" fontAlgn="base">
        <a:spcBef>
          <a:spcPct val="0"/>
        </a:spcBef>
        <a:spcAft>
          <a:spcPct val="0"/>
        </a:spcAft>
        <a:defRPr sz="3200">
          <a:solidFill>
            <a:schemeClr val="bg1"/>
          </a:solidFill>
          <a:latin typeface="Arial" charset="0"/>
          <a:cs typeface="Arial" charset="0"/>
        </a:defRPr>
      </a:lvl6pPr>
      <a:lvl7pPr marL="914400" algn="l" rtl="0" fontAlgn="base">
        <a:spcBef>
          <a:spcPct val="0"/>
        </a:spcBef>
        <a:spcAft>
          <a:spcPct val="0"/>
        </a:spcAft>
        <a:defRPr sz="3200">
          <a:solidFill>
            <a:schemeClr val="bg1"/>
          </a:solidFill>
          <a:latin typeface="Arial" charset="0"/>
          <a:cs typeface="Arial" charset="0"/>
        </a:defRPr>
      </a:lvl7pPr>
      <a:lvl8pPr marL="1371600" algn="l" rtl="0" fontAlgn="base">
        <a:spcBef>
          <a:spcPct val="0"/>
        </a:spcBef>
        <a:spcAft>
          <a:spcPct val="0"/>
        </a:spcAft>
        <a:defRPr sz="3200">
          <a:solidFill>
            <a:schemeClr val="bg1"/>
          </a:solidFill>
          <a:latin typeface="Arial" charset="0"/>
          <a:cs typeface="Arial" charset="0"/>
        </a:defRPr>
      </a:lvl8pPr>
      <a:lvl9pPr marL="1828800" algn="l" rtl="0" fontAlgn="base">
        <a:spcBef>
          <a:spcPct val="0"/>
        </a:spcBef>
        <a:spcAft>
          <a:spcPct val="0"/>
        </a:spcAft>
        <a:defRPr sz="3200">
          <a:solidFill>
            <a:schemeClr val="bg1"/>
          </a:solidFill>
          <a:latin typeface="Arial" charset="0"/>
          <a:cs typeface="Arial" charset="0"/>
        </a:defRPr>
      </a:lvl9pPr>
    </p:titleStyle>
    <p:bodyStyle>
      <a:lvl1pPr marL="342900" indent="-342900" algn="l" rtl="0" eaLnBrk="0" fontAlgn="base" hangingPunct="0">
        <a:spcBef>
          <a:spcPct val="20000"/>
        </a:spcBef>
        <a:spcAft>
          <a:spcPct val="0"/>
        </a:spcAft>
        <a:defRPr sz="2400" kern="1200">
          <a:solidFill>
            <a:schemeClr val="tx1"/>
          </a:solidFill>
          <a:latin typeface="Arial" pitchFamily="34" charset="0"/>
          <a:ea typeface="+mn-ea"/>
          <a:cs typeface="Arial" pitchFamily="34" charset="0"/>
        </a:defRPr>
      </a:lvl1pPr>
      <a:lvl2pPr marL="742950" indent="-285750" algn="l" rtl="0" eaLnBrk="0" fontAlgn="base" hangingPunct="0">
        <a:spcBef>
          <a:spcPts val="900"/>
        </a:spcBef>
        <a:spcAft>
          <a:spcPct val="0"/>
        </a:spcAft>
        <a:buSzPct val="80000"/>
        <a:buFontTx/>
        <a:buBlip>
          <a:blip r:embed="rId14"/>
        </a:buBlip>
        <a:defRPr sz="2400" kern="1200">
          <a:solidFill>
            <a:schemeClr val="tx1"/>
          </a:solidFill>
          <a:latin typeface="Arial" pitchFamily="34" charset="0"/>
          <a:ea typeface="+mn-ea"/>
          <a:cs typeface="Arial" pitchFamily="34" charset="0"/>
        </a:defRPr>
      </a:lvl2pPr>
      <a:lvl3pPr marL="1143000" indent="-228600" algn="l" rtl="0" eaLnBrk="0" fontAlgn="base" hangingPunct="0">
        <a:spcBef>
          <a:spcPts val="900"/>
        </a:spcBef>
        <a:spcAft>
          <a:spcPct val="0"/>
        </a:spcAft>
        <a:buBlip>
          <a:blip r:embed="rId15"/>
        </a:buBlip>
        <a:defRPr sz="2400" kern="1200">
          <a:solidFill>
            <a:schemeClr val="tx1"/>
          </a:solidFill>
          <a:latin typeface="Arial" pitchFamily="34" charset="0"/>
          <a:ea typeface="+mn-ea"/>
          <a:cs typeface="Arial" pitchFamily="34" charset="0"/>
        </a:defRPr>
      </a:lvl3pPr>
      <a:lvl4pPr marL="1600200" indent="-228600" algn="l" rtl="0" eaLnBrk="0" fontAlgn="base" hangingPunct="0">
        <a:spcBef>
          <a:spcPts val="900"/>
        </a:spcBef>
        <a:spcAft>
          <a:spcPct val="0"/>
        </a:spcAft>
        <a:buBlip>
          <a:blip r:embed="rId16"/>
        </a:buBlip>
        <a:defRPr sz="2400" kern="1200">
          <a:solidFill>
            <a:schemeClr val="tx1"/>
          </a:solidFill>
          <a:latin typeface="Arial" pitchFamily="34" charset="0"/>
          <a:ea typeface="+mn-ea"/>
          <a:cs typeface="Arial" pitchFamily="34" charset="0"/>
        </a:defRPr>
      </a:lvl4pPr>
      <a:lvl5pPr marL="2057400" indent="-228600" algn="l" rtl="0" eaLnBrk="0" fontAlgn="base" hangingPunct="0">
        <a:spcBef>
          <a:spcPts val="900"/>
        </a:spcBef>
        <a:spcAft>
          <a:spcPct val="0"/>
        </a:spcAft>
        <a:buBlip>
          <a:blip r:embed="rId17"/>
        </a:buBlip>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audio" Target="../media/audio2.wav"/><Relationship Id="rId21" Type="http://schemas.openxmlformats.org/officeDocument/2006/relationships/image" Target="../media/image34.png"/><Relationship Id="rId7" Type="http://schemas.openxmlformats.org/officeDocument/2006/relationships/image" Target="../media/image20.emf"/><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15.xml"/><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image" Target="../media/image24.png"/><Relationship Id="rId5" Type="http://schemas.openxmlformats.org/officeDocument/2006/relationships/audio" Target="../media/audio3.wav"/><Relationship Id="rId15" Type="http://schemas.openxmlformats.org/officeDocument/2006/relationships/image" Target="../media/image28.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audio" Target="../media/audio1.wav"/><Relationship Id="rId9" Type="http://schemas.openxmlformats.org/officeDocument/2006/relationships/image" Target="../media/image22.emf"/><Relationship Id="rId14" Type="http://schemas.openxmlformats.org/officeDocument/2006/relationships/image" Target="../media/image27.png"/><Relationship Id="rId22" Type="http://schemas.openxmlformats.org/officeDocument/2006/relationships/audio" Target="../media/audio2.wav"/></Relationships>
</file>

<file path=ppt/slides/_rels/slide16.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2.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0.emf"/><Relationship Id="rId4" Type="http://schemas.openxmlformats.org/officeDocument/2006/relationships/audio" Target="../media/audio4.wav"/></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3.wav"/><Relationship Id="rId7"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2.emf"/><Relationship Id="rId5" Type="http://schemas.openxmlformats.org/officeDocument/2006/relationships/image" Target="../media/image20.emf"/><Relationship Id="rId10" Type="http://schemas.openxmlformats.org/officeDocument/2006/relationships/image" Target="../media/image31.png"/><Relationship Id="rId4" Type="http://schemas.openxmlformats.org/officeDocument/2006/relationships/audio" Target="../media/audio4.wav"/><Relationship Id="rId9"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2.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0.emf"/><Relationship Id="rId4" Type="http://schemas.openxmlformats.org/officeDocument/2006/relationships/audio" Target="../media/audio4.wav"/></Relationships>
</file>

<file path=ppt/slides/_rels/slide19.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2.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0.emf"/><Relationship Id="rId4" Type="http://schemas.openxmlformats.org/officeDocument/2006/relationships/audio" Target="../media/audio4.wav"/></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3.wav"/><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22.emf"/><Relationship Id="rId5" Type="http://schemas.openxmlformats.org/officeDocument/2006/relationships/image" Target="../media/image20.emf"/><Relationship Id="rId10" Type="http://schemas.openxmlformats.org/officeDocument/2006/relationships/image" Target="../media/image32.png"/><Relationship Id="rId4" Type="http://schemas.openxmlformats.org/officeDocument/2006/relationships/audio" Target="../media/audio4.wav"/><Relationship Id="rId9"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audio" Target="../media/audio5.wav"/><Relationship Id="rId5" Type="http://schemas.openxmlformats.org/officeDocument/2006/relationships/image" Target="../media/image7.jpg"/><Relationship Id="rId4" Type="http://schemas.openxmlformats.org/officeDocument/2006/relationships/audio" Target="../media/audio6.wav"/></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2.wav"/><Relationship Id="rId5" Type="http://schemas.openxmlformats.org/officeDocument/2006/relationships/image" Target="../media/image9.png"/><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2.wav"/><Relationship Id="rId5" Type="http://schemas.openxmlformats.org/officeDocument/2006/relationships/image" Target="../media/image10.pn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2.wav"/><Relationship Id="rId5" Type="http://schemas.openxmlformats.org/officeDocument/2006/relationships/image" Target="../media/image10.pn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7A190B-7219-664B-A983-75BE8ED849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52500"/>
            <a:ext cx="9144000" cy="4953000"/>
          </a:xfrm>
          <a:prstGeom prst="rect">
            <a:avLst/>
          </a:prstGeom>
        </p:spPr>
      </p:pic>
    </p:spTree>
    <p:extLst>
      <p:ext uri="{BB962C8B-B14F-4D97-AF65-F5344CB8AC3E}">
        <p14:creationId xmlns:p14="http://schemas.microsoft.com/office/powerpoint/2010/main" val="425666348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8"/>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8"/>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E1AF8FA-4607-47F8-85D3-9BA658CDB47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0"/>
            <a:ext cx="9143999" cy="6858000"/>
          </a:xfrm>
          <a:prstGeom prst="rect">
            <a:avLst/>
          </a:prstGeom>
        </p:spPr>
      </p:pic>
    </p:spTree>
    <p:extLst>
      <p:ext uri="{BB962C8B-B14F-4D97-AF65-F5344CB8AC3E}">
        <p14:creationId xmlns:p14="http://schemas.microsoft.com/office/powerpoint/2010/main" val="2104384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3" name="page-flip-02.wav"/>
          </p:stSnd>
        </p:sndAc>
      </p:transition>
    </mc:Choice>
    <mc:Fallback xmlns="">
      <p:transition spd="slow">
        <p:fade/>
        <p:sndAc>
          <p:stSnd>
            <p:snd r:embed="rId5" name="page-flip-02.wav"/>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A57A20-778F-4E6B-8853-85375EFBF05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0"/>
            <a:ext cx="9143999" cy="6858000"/>
          </a:xfrm>
          <a:prstGeom prst="rect">
            <a:avLst/>
          </a:prstGeom>
        </p:spPr>
      </p:pic>
    </p:spTree>
    <p:extLst>
      <p:ext uri="{BB962C8B-B14F-4D97-AF65-F5344CB8AC3E}">
        <p14:creationId xmlns:p14="http://schemas.microsoft.com/office/powerpoint/2010/main" val="3938385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3" name="page-flip-02.wav"/>
          </p:stSnd>
        </p:sndAc>
      </p:transition>
    </mc:Choice>
    <mc:Fallback xmlns="">
      <p:transition spd="slow">
        <p:fade/>
        <p:sndAc>
          <p:stSnd>
            <p:snd r:embed="rId5" name="page-flip-02.wav"/>
          </p:st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E8F883-F7DC-488B-9CD4-5B2A3F26333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0"/>
            <a:ext cx="9143999" cy="68580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3" name="page-flip-02.wav"/>
          </p:stSnd>
        </p:sndAc>
      </p:transition>
    </mc:Choice>
    <mc:Fallback xmlns="">
      <p:transition spd="slow">
        <p:fade/>
        <p:sndAc>
          <p:stSnd>
            <p:snd r:embed="rId5" name="page-flip-02.wav"/>
          </p:stSnd>
        </p:sndAc>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634AEE-8F11-4563-9A14-A3C3CEF9615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0"/>
            <a:ext cx="9143999" cy="68580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3" name="page-flip-02.wav"/>
          </p:stSnd>
        </p:sndAc>
      </p:transition>
    </mc:Choice>
    <mc:Fallback xmlns="">
      <p:transition spd="slow">
        <p:fade/>
        <p:sndAc>
          <p:stSnd>
            <p:snd r:embed="rId5" name="page-flip-02.wav"/>
          </p:st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ED5AEF2-8024-4961-8A8C-242AAA35441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0"/>
            <a:ext cx="9143999" cy="68580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3" name="page-flip-02.wav"/>
          </p:stSnd>
        </p:sndAc>
      </p:transition>
    </mc:Choice>
    <mc:Fallback xmlns="">
      <p:transition spd="slow">
        <p:fade/>
        <p:sndAc>
          <p:stSnd>
            <p:snd r:embed="rId5" name="page-flip-02.wav"/>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D191EAA-6DB0-0D4F-8F7C-8A6D342A14D1}"/>
              </a:ext>
            </a:extLst>
          </p:cNvPr>
          <p:cNvPicPr>
            <a:picLocks noChangeAspect="1"/>
          </p:cNvPicPr>
          <p:nvPr/>
        </p:nvPicPr>
        <p:blipFill>
          <a:blip r:embed="rId7"/>
          <a:stretch>
            <a:fillRect/>
          </a:stretch>
        </p:blipFill>
        <p:spPr>
          <a:xfrm>
            <a:off x="-32989" y="-10510"/>
            <a:ext cx="4033414" cy="6858000"/>
          </a:xfrm>
          <a:prstGeom prst="rect">
            <a:avLst/>
          </a:prstGeom>
        </p:spPr>
      </p:pic>
      <p:pic>
        <p:nvPicPr>
          <p:cNvPr id="33" name="Picture 32">
            <a:extLst>
              <a:ext uri="{FF2B5EF4-FFF2-40B4-BE49-F238E27FC236}">
                <a16:creationId xmlns:a16="http://schemas.microsoft.com/office/drawing/2014/main" id="{89780462-D1AF-D64E-9541-D4C1A903FE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417672">
            <a:off x="3005229" y="3756415"/>
            <a:ext cx="1990393" cy="2010498"/>
          </a:xfrm>
          <a:prstGeom prst="rect">
            <a:avLst/>
          </a:prstGeom>
        </p:spPr>
      </p:pic>
      <p:pic>
        <p:nvPicPr>
          <p:cNvPr id="12" name="Picture 11">
            <a:extLst>
              <a:ext uri="{FF2B5EF4-FFF2-40B4-BE49-F238E27FC236}">
                <a16:creationId xmlns:a16="http://schemas.microsoft.com/office/drawing/2014/main" id="{DF985CA2-2372-054C-B5D3-515E34AF44C5}"/>
              </a:ext>
            </a:extLst>
          </p:cNvPr>
          <p:cNvPicPr>
            <a:picLocks noChangeAspect="1"/>
          </p:cNvPicPr>
          <p:nvPr/>
        </p:nvPicPr>
        <p:blipFill>
          <a:blip r:embed="rId9"/>
          <a:stretch>
            <a:fillRect/>
          </a:stretch>
        </p:blipFill>
        <p:spPr>
          <a:xfrm>
            <a:off x="4000425" y="-10510"/>
            <a:ext cx="5122555" cy="6858000"/>
          </a:xfrm>
          <a:prstGeom prst="rect">
            <a:avLst/>
          </a:prstGeom>
        </p:spPr>
      </p:pic>
      <p:grpSp>
        <p:nvGrpSpPr>
          <p:cNvPr id="30" name="Group 29">
            <a:extLst>
              <a:ext uri="{FF2B5EF4-FFF2-40B4-BE49-F238E27FC236}">
                <a16:creationId xmlns:a16="http://schemas.microsoft.com/office/drawing/2014/main" id="{83BCFAC2-3E07-3749-BA76-028E64BBC21D}"/>
              </a:ext>
            </a:extLst>
          </p:cNvPr>
          <p:cNvGrpSpPr/>
          <p:nvPr/>
        </p:nvGrpSpPr>
        <p:grpSpPr>
          <a:xfrm>
            <a:off x="461387" y="4726334"/>
            <a:ext cx="7756448" cy="2131666"/>
            <a:chOff x="485050" y="548817"/>
            <a:chExt cx="8023752" cy="2277329"/>
          </a:xfrm>
        </p:grpSpPr>
        <p:pic>
          <p:nvPicPr>
            <p:cNvPr id="3" name="Picture 2">
              <a:extLst>
                <a:ext uri="{FF2B5EF4-FFF2-40B4-BE49-F238E27FC236}">
                  <a16:creationId xmlns:a16="http://schemas.microsoft.com/office/drawing/2014/main" id="{FDB0CCE4-8BE1-204D-83C3-E6CCBDB06E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16638">
              <a:off x="1254479" y="584638"/>
              <a:ext cx="1663298" cy="1680099"/>
            </a:xfrm>
            <a:prstGeom prst="rect">
              <a:avLst/>
            </a:prstGeom>
          </p:spPr>
        </p:pic>
        <p:pic>
          <p:nvPicPr>
            <p:cNvPr id="5" name="Picture 4">
              <a:extLst>
                <a:ext uri="{FF2B5EF4-FFF2-40B4-BE49-F238E27FC236}">
                  <a16:creationId xmlns:a16="http://schemas.microsoft.com/office/drawing/2014/main" id="{A7F3A28F-C0F9-D94A-BC1F-29827B3913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561379">
              <a:off x="485050" y="666513"/>
              <a:ext cx="1625435" cy="1680099"/>
            </a:xfrm>
            <a:prstGeom prst="rect">
              <a:avLst/>
            </a:prstGeom>
          </p:spPr>
        </p:pic>
        <p:pic>
          <p:nvPicPr>
            <p:cNvPr id="7" name="Picture 6">
              <a:extLst>
                <a:ext uri="{FF2B5EF4-FFF2-40B4-BE49-F238E27FC236}">
                  <a16:creationId xmlns:a16="http://schemas.microsoft.com/office/drawing/2014/main" id="{72CED449-2E77-F144-A124-4ED9877787A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753577">
              <a:off x="1907926" y="640072"/>
              <a:ext cx="1613561" cy="1680099"/>
            </a:xfrm>
            <a:prstGeom prst="rect">
              <a:avLst/>
            </a:prstGeom>
          </p:spPr>
        </p:pic>
        <p:pic>
          <p:nvPicPr>
            <p:cNvPr id="9" name="Picture 8">
              <a:extLst>
                <a:ext uri="{FF2B5EF4-FFF2-40B4-BE49-F238E27FC236}">
                  <a16:creationId xmlns:a16="http://schemas.microsoft.com/office/drawing/2014/main" id="{64377CD7-DC23-6B49-811B-557E9E7D6B7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27697" y="712663"/>
              <a:ext cx="1630195" cy="1680099"/>
            </a:xfrm>
            <a:prstGeom prst="rect">
              <a:avLst/>
            </a:prstGeom>
          </p:spPr>
        </p:pic>
        <p:pic>
          <p:nvPicPr>
            <p:cNvPr id="13" name="Picture 12">
              <a:extLst>
                <a:ext uri="{FF2B5EF4-FFF2-40B4-BE49-F238E27FC236}">
                  <a16:creationId xmlns:a16="http://schemas.microsoft.com/office/drawing/2014/main" id="{DB80084B-FCAC-104D-AF04-BD9EE4C30A7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370473">
              <a:off x="2770727" y="688485"/>
              <a:ext cx="1646829" cy="1680099"/>
            </a:xfrm>
            <a:prstGeom prst="rect">
              <a:avLst/>
            </a:prstGeom>
          </p:spPr>
        </p:pic>
        <p:pic>
          <p:nvPicPr>
            <p:cNvPr id="15" name="Picture 14">
              <a:extLst>
                <a:ext uri="{FF2B5EF4-FFF2-40B4-BE49-F238E27FC236}">
                  <a16:creationId xmlns:a16="http://schemas.microsoft.com/office/drawing/2014/main" id="{193B895D-954D-224E-AFFA-42FC1222EA4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9645135">
              <a:off x="3398721" y="548817"/>
              <a:ext cx="1629696" cy="1680099"/>
            </a:xfrm>
            <a:prstGeom prst="rect">
              <a:avLst/>
            </a:prstGeom>
          </p:spPr>
        </p:pic>
        <p:pic>
          <p:nvPicPr>
            <p:cNvPr id="19" name="Picture 18">
              <a:extLst>
                <a:ext uri="{FF2B5EF4-FFF2-40B4-BE49-F238E27FC236}">
                  <a16:creationId xmlns:a16="http://schemas.microsoft.com/office/drawing/2014/main" id="{2EA91671-4C72-A442-BEB1-C7A2987FA33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622742">
              <a:off x="4763863" y="684693"/>
              <a:ext cx="1657334" cy="1708069"/>
            </a:xfrm>
            <a:prstGeom prst="rect">
              <a:avLst/>
            </a:prstGeom>
          </p:spPr>
        </p:pic>
        <p:pic>
          <p:nvPicPr>
            <p:cNvPr id="25" name="Picture 24">
              <a:extLst>
                <a:ext uri="{FF2B5EF4-FFF2-40B4-BE49-F238E27FC236}">
                  <a16:creationId xmlns:a16="http://schemas.microsoft.com/office/drawing/2014/main" id="{278747AF-2400-2A44-A586-C4C8AE4BC88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053174">
              <a:off x="6687855" y="811437"/>
              <a:ext cx="1621934" cy="1663309"/>
            </a:xfrm>
            <a:prstGeom prst="rect">
              <a:avLst/>
            </a:prstGeom>
          </p:spPr>
        </p:pic>
        <p:pic>
          <p:nvPicPr>
            <p:cNvPr id="27" name="Picture 26">
              <a:extLst>
                <a:ext uri="{FF2B5EF4-FFF2-40B4-BE49-F238E27FC236}">
                  <a16:creationId xmlns:a16="http://schemas.microsoft.com/office/drawing/2014/main" id="{806A368F-D0E6-B147-8D18-2EB8E2289D4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20480156">
              <a:off x="4810612" y="653874"/>
              <a:ext cx="1657334" cy="1705373"/>
            </a:xfrm>
            <a:prstGeom prst="rect">
              <a:avLst/>
            </a:prstGeom>
          </p:spPr>
        </p:pic>
        <p:pic>
          <p:nvPicPr>
            <p:cNvPr id="17" name="Picture 16">
              <a:extLst>
                <a:ext uri="{FF2B5EF4-FFF2-40B4-BE49-F238E27FC236}">
                  <a16:creationId xmlns:a16="http://schemas.microsoft.com/office/drawing/2014/main" id="{BD556018-297A-5048-8568-983F8C59975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955002">
              <a:off x="4049875" y="652527"/>
              <a:ext cx="1657334" cy="1708069"/>
            </a:xfrm>
            <a:prstGeom prst="rect">
              <a:avLst/>
            </a:prstGeom>
          </p:spPr>
        </p:pic>
        <p:pic>
          <p:nvPicPr>
            <p:cNvPr id="29" name="Picture 28">
              <a:extLst>
                <a:ext uri="{FF2B5EF4-FFF2-40B4-BE49-F238E27FC236}">
                  <a16:creationId xmlns:a16="http://schemas.microsoft.com/office/drawing/2014/main" id="{2BF0703F-6911-7548-9575-5FD274B496F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298630">
              <a:off x="6908003" y="1120772"/>
              <a:ext cx="1600799" cy="1705374"/>
            </a:xfrm>
            <a:prstGeom prst="rect">
              <a:avLst/>
            </a:prstGeom>
          </p:spPr>
        </p:pic>
        <p:pic>
          <p:nvPicPr>
            <p:cNvPr id="23" name="Picture 22">
              <a:extLst>
                <a:ext uri="{FF2B5EF4-FFF2-40B4-BE49-F238E27FC236}">
                  <a16:creationId xmlns:a16="http://schemas.microsoft.com/office/drawing/2014/main" id="{866DF341-77D0-2943-8DA1-221FC7AF61E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256152" y="887077"/>
              <a:ext cx="1630043" cy="1663309"/>
            </a:xfrm>
            <a:prstGeom prst="rect">
              <a:avLst/>
            </a:prstGeom>
          </p:spPr>
        </p:pic>
        <p:pic>
          <p:nvPicPr>
            <p:cNvPr id="21" name="Picture 20">
              <a:extLst>
                <a:ext uri="{FF2B5EF4-FFF2-40B4-BE49-F238E27FC236}">
                  <a16:creationId xmlns:a16="http://schemas.microsoft.com/office/drawing/2014/main" id="{46272147-765A-1A4F-9AD5-62681109651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2339816">
              <a:off x="5546527" y="1062829"/>
              <a:ext cx="1656827" cy="1708069"/>
            </a:xfrm>
            <a:prstGeom prst="rect">
              <a:avLst/>
            </a:prstGeom>
          </p:spPr>
        </p:pic>
      </p:grpSp>
      <p:pic>
        <p:nvPicPr>
          <p:cNvPr id="32" name="Picture 31">
            <a:extLst>
              <a:ext uri="{FF2B5EF4-FFF2-40B4-BE49-F238E27FC236}">
                <a16:creationId xmlns:a16="http://schemas.microsoft.com/office/drawing/2014/main" id="{7B6DE9DC-0F60-B442-807B-02FC11A6C5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3004" y="4242652"/>
            <a:ext cx="2514600" cy="2540000"/>
          </a:xfrm>
          <a:prstGeom prst="rect">
            <a:avLst/>
          </a:prstGeom>
        </p:spPr>
      </p:pic>
    </p:spTree>
    <p:extLst>
      <p:ext uri="{BB962C8B-B14F-4D97-AF65-F5344CB8AC3E}">
        <p14:creationId xmlns:p14="http://schemas.microsoft.com/office/powerpoint/2010/main" val="3445983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3" name="page-flip-02.wav"/>
          </p:stSnd>
        </p:sndAc>
      </p:transition>
    </mc:Choice>
    <mc:Fallback xmlns="">
      <p:transition spd="slow">
        <p:fade/>
        <p:sndAc>
          <p:stSnd>
            <p:snd r:embed="rId22" name="page-flip-02.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2" presetClass="exit" presetSubtype="4" fill="hold" nodeType="clickEffect">
                                  <p:stCondLst>
                                    <p:cond delay="0"/>
                                  </p:stCondLst>
                                  <p:childTnLst>
                                    <p:anim calcmode="lin" valueType="num">
                                      <p:cBhvr additive="base">
                                        <p:cTn id="13" dur="500"/>
                                        <p:tgtEl>
                                          <p:spTgt spid="30"/>
                                        </p:tgtEl>
                                        <p:attrNameLst>
                                          <p:attrName>ppt_y</p:attrName>
                                        </p:attrNameLst>
                                      </p:cBhvr>
                                      <p:tavLst>
                                        <p:tav tm="0">
                                          <p:val>
                                            <p:strVal val="#ppt_y"/>
                                          </p:val>
                                        </p:tav>
                                        <p:tav tm="100000">
                                          <p:val>
                                            <p:strVal val="#ppt_y+#ppt_h*1.125000"/>
                                          </p:val>
                                        </p:tav>
                                      </p:tavLst>
                                    </p:anim>
                                    <p:animEffect transition="out" filter="wipe(down)">
                                      <p:cBhvr>
                                        <p:cTn id="14" dur="500"/>
                                        <p:tgtEl>
                                          <p:spTgt spid="30"/>
                                        </p:tgtEl>
                                      </p:cBhvr>
                                    </p:animEffect>
                                    <p:set>
                                      <p:cBhvr>
                                        <p:cTn id="15" dur="1" fill="hold">
                                          <p:stCondLst>
                                            <p:cond delay="499"/>
                                          </p:stCondLst>
                                        </p:cTn>
                                        <p:tgtEl>
                                          <p:spTgt spid="3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900" decel="100000" fill="hold"/>
                                        <p:tgtEl>
                                          <p:spTgt spid="32"/>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5" name="arrow.wav"/>
                                        </p:tgtEl>
                                      </p:cMediaNode>
                                    </p:audio>
                                  </p:subTnLst>
                                </p:cTn>
                              </p:par>
                            </p:childTnLst>
                          </p:cTn>
                        </p:par>
                      </p:childTnLst>
                    </p:cTn>
                  </p:par>
                  <p:par>
                    <p:cTn id="24" fill="hold">
                      <p:stCondLst>
                        <p:cond delay="indefinite"/>
                      </p:stCondLst>
                      <p:childTnLst>
                        <p:par>
                          <p:cTn id="25" fill="hold">
                            <p:stCondLst>
                              <p:cond delay="0"/>
                            </p:stCondLst>
                            <p:childTnLst>
                              <p:par>
                                <p:cTn id="26" presetID="35" presetClass="exit" presetSubtype="0" fill="hold" nodeType="clickEffect">
                                  <p:stCondLst>
                                    <p:cond delay="0"/>
                                  </p:stCondLst>
                                  <p:childTnLst>
                                    <p:animEffect transition="out" filter="fade">
                                      <p:cBhvr>
                                        <p:cTn id="27" dur="500"/>
                                        <p:tgtEl>
                                          <p:spTgt spid="32"/>
                                        </p:tgtEl>
                                      </p:cBhvr>
                                    </p:animEffect>
                                    <p:anim calcmode="lin" valueType="num">
                                      <p:cBhvr>
                                        <p:cTn id="28" dur="500"/>
                                        <p:tgtEl>
                                          <p:spTgt spid="32"/>
                                        </p:tgtEl>
                                        <p:attrNameLst>
                                          <p:attrName>style.rotation</p:attrName>
                                        </p:attrNameLst>
                                      </p:cBhvr>
                                      <p:tavLst>
                                        <p:tav tm="0">
                                          <p:val>
                                            <p:fltVal val="0"/>
                                          </p:val>
                                        </p:tav>
                                        <p:tav tm="100000">
                                          <p:val>
                                            <p:fltVal val="720"/>
                                          </p:val>
                                        </p:tav>
                                      </p:tavLst>
                                    </p:anim>
                                    <p:anim calcmode="lin" valueType="num">
                                      <p:cBhvr>
                                        <p:cTn id="29" dur="500"/>
                                        <p:tgtEl>
                                          <p:spTgt spid="32"/>
                                        </p:tgtEl>
                                        <p:attrNameLst>
                                          <p:attrName>ppt_h</p:attrName>
                                        </p:attrNameLst>
                                      </p:cBhvr>
                                      <p:tavLst>
                                        <p:tav tm="0">
                                          <p:val>
                                            <p:strVal val="ppt_h"/>
                                          </p:val>
                                        </p:tav>
                                        <p:tav tm="100000">
                                          <p:val>
                                            <p:fltVal val="0"/>
                                          </p:val>
                                        </p:tav>
                                      </p:tavLst>
                                    </p:anim>
                                    <p:anim calcmode="lin" valueType="num">
                                      <p:cBhvr>
                                        <p:cTn id="30" dur="500"/>
                                        <p:tgtEl>
                                          <p:spTgt spid="32"/>
                                        </p:tgtEl>
                                        <p:attrNameLst>
                                          <p:attrName>ppt_w</p:attrName>
                                        </p:attrNameLst>
                                      </p:cBhvr>
                                      <p:tavLst>
                                        <p:tav tm="0">
                                          <p:val>
                                            <p:strVal val="ppt_w"/>
                                          </p:val>
                                        </p:tav>
                                        <p:tav tm="100000">
                                          <p:val>
                                            <p:fltVal val="0"/>
                                          </p:val>
                                        </p:tav>
                                      </p:tavLst>
                                    </p:anim>
                                    <p:set>
                                      <p:cBhvr>
                                        <p:cTn id="31"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6" name="type.wav"/>
                                        </p:tgtEl>
                                      </p:cMediaNode>
                                    </p:audio>
                                  </p:subTnLst>
                                </p:cTn>
                              </p:par>
                              <p:par>
                                <p:cTn id="32" presetID="15" presetClass="entr" presetSubtype="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p:cTn id="34" dur="1000" fill="hold"/>
                                        <p:tgtEl>
                                          <p:spTgt spid="33"/>
                                        </p:tgtEl>
                                        <p:attrNameLst>
                                          <p:attrName>ppt_w</p:attrName>
                                        </p:attrNameLst>
                                      </p:cBhvr>
                                      <p:tavLst>
                                        <p:tav tm="0">
                                          <p:val>
                                            <p:fltVal val="0"/>
                                          </p:val>
                                        </p:tav>
                                        <p:tav tm="100000">
                                          <p:val>
                                            <p:strVal val="#ppt_w"/>
                                          </p:val>
                                        </p:tav>
                                      </p:tavLst>
                                    </p:anim>
                                    <p:anim calcmode="lin" valueType="num">
                                      <p:cBhvr>
                                        <p:cTn id="35" dur="1000" fill="hold"/>
                                        <p:tgtEl>
                                          <p:spTgt spid="33"/>
                                        </p:tgtEl>
                                        <p:attrNameLst>
                                          <p:attrName>ppt_h</p:attrName>
                                        </p:attrNameLst>
                                      </p:cBhvr>
                                      <p:tavLst>
                                        <p:tav tm="0">
                                          <p:val>
                                            <p:fltVal val="0"/>
                                          </p:val>
                                        </p:tav>
                                        <p:tav tm="100000">
                                          <p:val>
                                            <p:strVal val="#ppt_h"/>
                                          </p:val>
                                        </p:tav>
                                      </p:tavLst>
                                    </p:anim>
                                    <p:anim calcmode="lin" valueType="num">
                                      <p:cBhvr>
                                        <p:cTn id="36" dur="1000" fill="hold"/>
                                        <p:tgtEl>
                                          <p:spTgt spid="33"/>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3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D191EAA-6DB0-0D4F-8F7C-8A6D342A14D1}"/>
              </a:ext>
            </a:extLst>
          </p:cNvPr>
          <p:cNvPicPr>
            <a:picLocks noChangeAspect="1"/>
          </p:cNvPicPr>
          <p:nvPr/>
        </p:nvPicPr>
        <p:blipFill>
          <a:blip r:embed="rId5"/>
          <a:stretch>
            <a:fillRect/>
          </a:stretch>
        </p:blipFill>
        <p:spPr>
          <a:xfrm>
            <a:off x="-32989" y="-10510"/>
            <a:ext cx="4033414" cy="6858000"/>
          </a:xfrm>
          <a:prstGeom prst="rect">
            <a:avLst/>
          </a:prstGeom>
        </p:spPr>
      </p:pic>
      <p:pic>
        <p:nvPicPr>
          <p:cNvPr id="6" name="Picture 5">
            <a:extLst>
              <a:ext uri="{FF2B5EF4-FFF2-40B4-BE49-F238E27FC236}">
                <a16:creationId xmlns:a16="http://schemas.microsoft.com/office/drawing/2014/main" id="{EB909F85-FDD8-F041-B858-2D62680521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277918">
            <a:off x="2992071" y="3523982"/>
            <a:ext cx="2016707" cy="2099870"/>
          </a:xfrm>
          <a:prstGeom prst="rect">
            <a:avLst/>
          </a:prstGeom>
        </p:spPr>
      </p:pic>
      <p:pic>
        <p:nvPicPr>
          <p:cNvPr id="12" name="Picture 11">
            <a:extLst>
              <a:ext uri="{FF2B5EF4-FFF2-40B4-BE49-F238E27FC236}">
                <a16:creationId xmlns:a16="http://schemas.microsoft.com/office/drawing/2014/main" id="{DF985CA2-2372-054C-B5D3-515E34AF44C5}"/>
              </a:ext>
            </a:extLst>
          </p:cNvPr>
          <p:cNvPicPr>
            <a:picLocks noChangeAspect="1"/>
          </p:cNvPicPr>
          <p:nvPr/>
        </p:nvPicPr>
        <p:blipFill>
          <a:blip r:embed="rId7"/>
          <a:stretch>
            <a:fillRect/>
          </a:stretch>
        </p:blipFill>
        <p:spPr>
          <a:xfrm>
            <a:off x="4000425" y="-10510"/>
            <a:ext cx="5122555" cy="6858000"/>
          </a:xfrm>
          <a:prstGeom prst="rect">
            <a:avLst/>
          </a:prstGeom>
        </p:spPr>
      </p:pic>
      <p:pic>
        <p:nvPicPr>
          <p:cNvPr id="3" name="Picture 2">
            <a:extLst>
              <a:ext uri="{FF2B5EF4-FFF2-40B4-BE49-F238E27FC236}">
                <a16:creationId xmlns:a16="http://schemas.microsoft.com/office/drawing/2014/main" id="{ED2D4940-300C-7F4E-8DB4-1FC79378D2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1818" y="4282090"/>
            <a:ext cx="2463800" cy="2565400"/>
          </a:xfrm>
          <a:prstGeom prst="rect">
            <a:avLst/>
          </a:prstGeom>
        </p:spPr>
      </p:pic>
    </p:spTree>
    <p:extLst>
      <p:ext uri="{BB962C8B-B14F-4D97-AF65-F5344CB8AC3E}">
        <p14:creationId xmlns:p14="http://schemas.microsoft.com/office/powerpoint/2010/main" val="179014286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11" fill="hold">
                      <p:stCondLst>
                        <p:cond delay="indefinite"/>
                      </p:stCondLst>
                      <p:childTnLst>
                        <p:par>
                          <p:cTn id="12" fill="hold">
                            <p:stCondLst>
                              <p:cond delay="0"/>
                            </p:stCondLst>
                            <p:childTnLst>
                              <p:par>
                                <p:cTn id="13" presetID="35" presetClass="exit" presetSubtype="0" fill="hold" nodeType="clickEffect">
                                  <p:stCondLst>
                                    <p:cond delay="0"/>
                                  </p:stCondLst>
                                  <p:childTnLst>
                                    <p:animEffect transition="out" filter="fade">
                                      <p:cBhvr>
                                        <p:cTn id="14" dur="500"/>
                                        <p:tgtEl>
                                          <p:spTgt spid="3"/>
                                        </p:tgtEl>
                                      </p:cBhvr>
                                    </p:animEffect>
                                    <p:anim calcmode="lin" valueType="num">
                                      <p:cBhvr>
                                        <p:cTn id="15" dur="500"/>
                                        <p:tgtEl>
                                          <p:spTgt spid="3"/>
                                        </p:tgtEl>
                                        <p:attrNameLst>
                                          <p:attrName>style.rotation</p:attrName>
                                        </p:attrNameLst>
                                      </p:cBhvr>
                                      <p:tavLst>
                                        <p:tav tm="0">
                                          <p:val>
                                            <p:fltVal val="0"/>
                                          </p:val>
                                        </p:tav>
                                        <p:tav tm="100000">
                                          <p:val>
                                            <p:fltVal val="720"/>
                                          </p:val>
                                        </p:tav>
                                      </p:tavLst>
                                    </p:anim>
                                    <p:anim calcmode="lin" valueType="num">
                                      <p:cBhvr>
                                        <p:cTn id="16" dur="500"/>
                                        <p:tgtEl>
                                          <p:spTgt spid="3"/>
                                        </p:tgtEl>
                                        <p:attrNameLst>
                                          <p:attrName>ppt_h</p:attrName>
                                        </p:attrNameLst>
                                      </p:cBhvr>
                                      <p:tavLst>
                                        <p:tav tm="0">
                                          <p:val>
                                            <p:strVal val="ppt_h"/>
                                          </p:val>
                                        </p:tav>
                                        <p:tav tm="100000">
                                          <p:val>
                                            <p:fltVal val="0"/>
                                          </p:val>
                                        </p:tav>
                                      </p:tavLst>
                                    </p:anim>
                                    <p:anim calcmode="lin" valueType="num">
                                      <p:cBhvr>
                                        <p:cTn id="17" dur="500"/>
                                        <p:tgtEl>
                                          <p:spTgt spid="3"/>
                                        </p:tgtEl>
                                        <p:attrNameLst>
                                          <p:attrName>ppt_w</p:attrName>
                                        </p:attrNameLst>
                                      </p:cBhvr>
                                      <p:tavLst>
                                        <p:tav tm="0">
                                          <p:val>
                                            <p:strVal val="ppt_w"/>
                                          </p:val>
                                        </p:tav>
                                        <p:tav tm="100000">
                                          <p:val>
                                            <p:fltVal val="0"/>
                                          </p:val>
                                        </p:tav>
                                      </p:tavLst>
                                    </p:anim>
                                    <p:set>
                                      <p:cBhvr>
                                        <p:cTn id="18"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4" name="type.wav"/>
                                        </p:tgtEl>
                                      </p:cMediaNode>
                                    </p:audio>
                                  </p:subTnLst>
                                </p:cTn>
                              </p:par>
                              <p:par>
                                <p:cTn id="19" presetID="15"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D191EAA-6DB0-0D4F-8F7C-8A6D342A14D1}"/>
              </a:ext>
            </a:extLst>
          </p:cNvPr>
          <p:cNvPicPr>
            <a:picLocks noChangeAspect="1"/>
          </p:cNvPicPr>
          <p:nvPr/>
        </p:nvPicPr>
        <p:blipFill>
          <a:blip r:embed="rId5"/>
          <a:stretch>
            <a:fillRect/>
          </a:stretch>
        </p:blipFill>
        <p:spPr>
          <a:xfrm>
            <a:off x="-32989" y="-10510"/>
            <a:ext cx="4033414" cy="6858000"/>
          </a:xfrm>
          <a:prstGeom prst="rect">
            <a:avLst/>
          </a:prstGeom>
        </p:spPr>
      </p:pic>
      <p:pic>
        <p:nvPicPr>
          <p:cNvPr id="7" name="Picture 6">
            <a:extLst>
              <a:ext uri="{FF2B5EF4-FFF2-40B4-BE49-F238E27FC236}">
                <a16:creationId xmlns:a16="http://schemas.microsoft.com/office/drawing/2014/main" id="{FECD080A-6BF4-9245-859C-0F5C79E38E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38030">
            <a:off x="3121295" y="3810993"/>
            <a:ext cx="1642004" cy="1709715"/>
          </a:xfrm>
          <a:prstGeom prst="rect">
            <a:avLst/>
          </a:prstGeom>
        </p:spPr>
      </p:pic>
      <p:pic>
        <p:nvPicPr>
          <p:cNvPr id="11" name="Picture 10">
            <a:extLst>
              <a:ext uri="{FF2B5EF4-FFF2-40B4-BE49-F238E27FC236}">
                <a16:creationId xmlns:a16="http://schemas.microsoft.com/office/drawing/2014/main" id="{A098028A-653F-7A4E-9013-C872F9D9AF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18084">
            <a:off x="3101113" y="3475421"/>
            <a:ext cx="1811862" cy="1867327"/>
          </a:xfrm>
          <a:prstGeom prst="rect">
            <a:avLst/>
          </a:prstGeom>
        </p:spPr>
      </p:pic>
      <p:pic>
        <p:nvPicPr>
          <p:cNvPr id="13" name="Picture 12">
            <a:extLst>
              <a:ext uri="{FF2B5EF4-FFF2-40B4-BE49-F238E27FC236}">
                <a16:creationId xmlns:a16="http://schemas.microsoft.com/office/drawing/2014/main" id="{5E4547D9-606E-0843-8D17-7A938EE548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58538">
            <a:off x="3101222" y="3886356"/>
            <a:ext cx="1823806" cy="1860650"/>
          </a:xfrm>
          <a:prstGeom prst="rect">
            <a:avLst/>
          </a:prstGeom>
        </p:spPr>
      </p:pic>
      <p:pic>
        <p:nvPicPr>
          <p:cNvPr id="16" name="Picture 15">
            <a:extLst>
              <a:ext uri="{FF2B5EF4-FFF2-40B4-BE49-F238E27FC236}">
                <a16:creationId xmlns:a16="http://schemas.microsoft.com/office/drawing/2014/main" id="{49E4803F-FCE5-7749-B48F-E7E7787496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79920" y="3569464"/>
            <a:ext cx="1704739" cy="1757462"/>
          </a:xfrm>
          <a:prstGeom prst="rect">
            <a:avLst/>
          </a:prstGeom>
        </p:spPr>
      </p:pic>
      <p:pic>
        <p:nvPicPr>
          <p:cNvPr id="19" name="Picture 18">
            <a:extLst>
              <a:ext uri="{FF2B5EF4-FFF2-40B4-BE49-F238E27FC236}">
                <a16:creationId xmlns:a16="http://schemas.microsoft.com/office/drawing/2014/main" id="{C4FB9ECB-056F-BA4C-86D1-E1FF2C58BE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31798" y="3821215"/>
            <a:ext cx="1681861" cy="1733347"/>
          </a:xfrm>
          <a:prstGeom prst="rect">
            <a:avLst/>
          </a:prstGeom>
        </p:spPr>
      </p:pic>
      <p:pic>
        <p:nvPicPr>
          <p:cNvPr id="12" name="Picture 11">
            <a:extLst>
              <a:ext uri="{FF2B5EF4-FFF2-40B4-BE49-F238E27FC236}">
                <a16:creationId xmlns:a16="http://schemas.microsoft.com/office/drawing/2014/main" id="{DF985CA2-2372-054C-B5D3-515E34AF44C5}"/>
              </a:ext>
            </a:extLst>
          </p:cNvPr>
          <p:cNvPicPr>
            <a:picLocks noChangeAspect="1"/>
          </p:cNvPicPr>
          <p:nvPr/>
        </p:nvPicPr>
        <p:blipFill>
          <a:blip r:embed="rId11"/>
          <a:stretch>
            <a:fillRect/>
          </a:stretch>
        </p:blipFill>
        <p:spPr>
          <a:xfrm>
            <a:off x="4000425" y="-10510"/>
            <a:ext cx="5122555" cy="6858000"/>
          </a:xfrm>
          <a:prstGeom prst="rect">
            <a:avLst/>
          </a:prstGeom>
        </p:spPr>
      </p:pic>
      <p:sp>
        <p:nvSpPr>
          <p:cNvPr id="4" name="Action Button: Forward or Next 3">
            <a:hlinkClick r:id="" action="ppaction://hlinkshowjump?jump=lastslide" highlightClick="1"/>
            <a:extLst>
              <a:ext uri="{FF2B5EF4-FFF2-40B4-BE49-F238E27FC236}">
                <a16:creationId xmlns:a16="http://schemas.microsoft.com/office/drawing/2014/main" id="{182301BF-5FA5-D74A-B12F-CEC7650C5B16}"/>
              </a:ext>
            </a:extLst>
          </p:cNvPr>
          <p:cNvSpPr/>
          <p:nvPr/>
        </p:nvSpPr>
        <p:spPr>
          <a:xfrm>
            <a:off x="8430768" y="6479361"/>
            <a:ext cx="530352" cy="35653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D39C4C3-1AC6-B84C-8448-5C3CADC1B1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5655" y="4203441"/>
            <a:ext cx="2463800" cy="2565400"/>
          </a:xfrm>
          <a:prstGeom prst="rect">
            <a:avLst/>
          </a:prstGeom>
        </p:spPr>
      </p:pic>
      <p:pic>
        <p:nvPicPr>
          <p:cNvPr id="6" name="Picture 5">
            <a:extLst>
              <a:ext uri="{FF2B5EF4-FFF2-40B4-BE49-F238E27FC236}">
                <a16:creationId xmlns:a16="http://schemas.microsoft.com/office/drawing/2014/main" id="{034679B5-A272-074C-BD68-169F1C6162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2955" y="4203441"/>
            <a:ext cx="2489200" cy="2565400"/>
          </a:xfrm>
          <a:prstGeom prst="rect">
            <a:avLst/>
          </a:prstGeom>
        </p:spPr>
      </p:pic>
      <p:pic>
        <p:nvPicPr>
          <p:cNvPr id="9" name="Picture 8">
            <a:extLst>
              <a:ext uri="{FF2B5EF4-FFF2-40B4-BE49-F238E27FC236}">
                <a16:creationId xmlns:a16="http://schemas.microsoft.com/office/drawing/2014/main" id="{C4D63443-BCB4-EE41-A3D6-C7AACCA021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2955" y="4214444"/>
            <a:ext cx="2514600" cy="2565400"/>
          </a:xfrm>
          <a:prstGeom prst="rect">
            <a:avLst/>
          </a:prstGeom>
        </p:spPr>
      </p:pic>
      <p:pic>
        <p:nvPicPr>
          <p:cNvPr id="15" name="Picture 14">
            <a:extLst>
              <a:ext uri="{FF2B5EF4-FFF2-40B4-BE49-F238E27FC236}">
                <a16:creationId xmlns:a16="http://schemas.microsoft.com/office/drawing/2014/main" id="{120B408B-A980-194B-B9DE-ACD006EAED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8355" y="4214444"/>
            <a:ext cx="2463800" cy="2540000"/>
          </a:xfrm>
          <a:prstGeom prst="rect">
            <a:avLst/>
          </a:prstGeom>
        </p:spPr>
      </p:pic>
      <p:pic>
        <p:nvPicPr>
          <p:cNvPr id="18" name="Picture 17">
            <a:extLst>
              <a:ext uri="{FF2B5EF4-FFF2-40B4-BE49-F238E27FC236}">
                <a16:creationId xmlns:a16="http://schemas.microsoft.com/office/drawing/2014/main" id="{2FF3D73F-546E-8A4E-B5E0-FE35D11E5E1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7147" y="4210640"/>
            <a:ext cx="2489200" cy="2565400"/>
          </a:xfrm>
          <a:prstGeom prst="rect">
            <a:avLst/>
          </a:prstGeom>
        </p:spPr>
      </p:pic>
    </p:spTree>
    <p:extLst>
      <p:ext uri="{BB962C8B-B14F-4D97-AF65-F5344CB8AC3E}">
        <p14:creationId xmlns:p14="http://schemas.microsoft.com/office/powerpoint/2010/main" val="247265199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11" fill="hold">
                      <p:stCondLst>
                        <p:cond delay="indefinite"/>
                      </p:stCondLst>
                      <p:childTnLst>
                        <p:par>
                          <p:cTn id="12" fill="hold">
                            <p:stCondLst>
                              <p:cond delay="0"/>
                            </p:stCondLst>
                            <p:childTnLst>
                              <p:par>
                                <p:cTn id="13" presetID="35" presetClass="exit" presetSubtype="0" fill="hold" nodeType="clickEffect">
                                  <p:stCondLst>
                                    <p:cond delay="0"/>
                                  </p:stCondLst>
                                  <p:childTnLst>
                                    <p:animEffect transition="out" filter="fade">
                                      <p:cBhvr>
                                        <p:cTn id="14" dur="500"/>
                                        <p:tgtEl>
                                          <p:spTgt spid="3"/>
                                        </p:tgtEl>
                                      </p:cBhvr>
                                    </p:animEffect>
                                    <p:anim calcmode="lin" valueType="num">
                                      <p:cBhvr>
                                        <p:cTn id="15" dur="500"/>
                                        <p:tgtEl>
                                          <p:spTgt spid="3"/>
                                        </p:tgtEl>
                                        <p:attrNameLst>
                                          <p:attrName>style.rotation</p:attrName>
                                        </p:attrNameLst>
                                      </p:cBhvr>
                                      <p:tavLst>
                                        <p:tav tm="0">
                                          <p:val>
                                            <p:fltVal val="0"/>
                                          </p:val>
                                        </p:tav>
                                        <p:tav tm="100000">
                                          <p:val>
                                            <p:fltVal val="720"/>
                                          </p:val>
                                        </p:tav>
                                      </p:tavLst>
                                    </p:anim>
                                    <p:anim calcmode="lin" valueType="num">
                                      <p:cBhvr>
                                        <p:cTn id="16" dur="500"/>
                                        <p:tgtEl>
                                          <p:spTgt spid="3"/>
                                        </p:tgtEl>
                                        <p:attrNameLst>
                                          <p:attrName>ppt_h</p:attrName>
                                        </p:attrNameLst>
                                      </p:cBhvr>
                                      <p:tavLst>
                                        <p:tav tm="0">
                                          <p:val>
                                            <p:strVal val="ppt_h"/>
                                          </p:val>
                                        </p:tav>
                                        <p:tav tm="100000">
                                          <p:val>
                                            <p:fltVal val="0"/>
                                          </p:val>
                                        </p:tav>
                                      </p:tavLst>
                                    </p:anim>
                                    <p:anim calcmode="lin" valueType="num">
                                      <p:cBhvr>
                                        <p:cTn id="17" dur="500"/>
                                        <p:tgtEl>
                                          <p:spTgt spid="3"/>
                                        </p:tgtEl>
                                        <p:attrNameLst>
                                          <p:attrName>ppt_w</p:attrName>
                                        </p:attrNameLst>
                                      </p:cBhvr>
                                      <p:tavLst>
                                        <p:tav tm="0">
                                          <p:val>
                                            <p:strVal val="ppt_w"/>
                                          </p:val>
                                        </p:tav>
                                        <p:tav tm="100000">
                                          <p:val>
                                            <p:fltVal val="0"/>
                                          </p:val>
                                        </p:tav>
                                      </p:tavLst>
                                    </p:anim>
                                    <p:set>
                                      <p:cBhvr>
                                        <p:cTn id="18"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4" name="type.wav"/>
                                        </p:tgtEl>
                                      </p:cMediaNode>
                                    </p:audio>
                                  </p:subTnLst>
                                </p:cTn>
                              </p:par>
                              <p:par>
                                <p:cTn id="19" presetID="15"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900" decel="100000" fill="hold"/>
                                        <p:tgtEl>
                                          <p:spTgt spid="6"/>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arrow.wav"/>
                                        </p:tgtEl>
                                      </p:cMediaNode>
                                    </p:audio>
                                  </p:subTnLst>
                                </p:cTn>
                              </p:par>
                            </p:childTnLst>
                          </p:cTn>
                        </p:par>
                      </p:childTnLst>
                    </p:cTn>
                  </p:par>
                  <p:par>
                    <p:cTn id="33" fill="hold">
                      <p:stCondLst>
                        <p:cond delay="indefinite"/>
                      </p:stCondLst>
                      <p:childTnLst>
                        <p:par>
                          <p:cTn id="34" fill="hold">
                            <p:stCondLst>
                              <p:cond delay="0"/>
                            </p:stCondLst>
                            <p:childTnLst>
                              <p:par>
                                <p:cTn id="35" presetID="35" presetClass="exit" presetSubtype="0" fill="hold" nodeType="clickEffect">
                                  <p:stCondLst>
                                    <p:cond delay="0"/>
                                  </p:stCondLst>
                                  <p:childTnLst>
                                    <p:animEffect transition="out" filter="fade">
                                      <p:cBhvr>
                                        <p:cTn id="36" dur="500"/>
                                        <p:tgtEl>
                                          <p:spTgt spid="6"/>
                                        </p:tgtEl>
                                      </p:cBhvr>
                                    </p:animEffect>
                                    <p:anim calcmode="lin" valueType="num">
                                      <p:cBhvr>
                                        <p:cTn id="37" dur="500"/>
                                        <p:tgtEl>
                                          <p:spTgt spid="6"/>
                                        </p:tgtEl>
                                        <p:attrNameLst>
                                          <p:attrName>style.rotation</p:attrName>
                                        </p:attrNameLst>
                                      </p:cBhvr>
                                      <p:tavLst>
                                        <p:tav tm="0">
                                          <p:val>
                                            <p:fltVal val="0"/>
                                          </p:val>
                                        </p:tav>
                                        <p:tav tm="100000">
                                          <p:val>
                                            <p:fltVal val="720"/>
                                          </p:val>
                                        </p:tav>
                                      </p:tavLst>
                                    </p:anim>
                                    <p:anim calcmode="lin" valueType="num">
                                      <p:cBhvr>
                                        <p:cTn id="38" dur="500"/>
                                        <p:tgtEl>
                                          <p:spTgt spid="6"/>
                                        </p:tgtEl>
                                        <p:attrNameLst>
                                          <p:attrName>ppt_h</p:attrName>
                                        </p:attrNameLst>
                                      </p:cBhvr>
                                      <p:tavLst>
                                        <p:tav tm="0">
                                          <p:val>
                                            <p:strVal val="ppt_h"/>
                                          </p:val>
                                        </p:tav>
                                        <p:tav tm="100000">
                                          <p:val>
                                            <p:fltVal val="0"/>
                                          </p:val>
                                        </p:tav>
                                      </p:tavLst>
                                    </p:anim>
                                    <p:anim calcmode="lin" valueType="num">
                                      <p:cBhvr>
                                        <p:cTn id="39" dur="500"/>
                                        <p:tgtEl>
                                          <p:spTgt spid="6"/>
                                        </p:tgtEl>
                                        <p:attrNameLst>
                                          <p:attrName>ppt_w</p:attrName>
                                        </p:attrNameLst>
                                      </p:cBhvr>
                                      <p:tavLst>
                                        <p:tav tm="0">
                                          <p:val>
                                            <p:strVal val="ppt_w"/>
                                          </p:val>
                                        </p:tav>
                                        <p:tav tm="100000">
                                          <p:val>
                                            <p:fltVal val="0"/>
                                          </p:val>
                                        </p:tav>
                                      </p:tavLst>
                                    </p:anim>
                                    <p:set>
                                      <p:cBhvr>
                                        <p:cTn id="4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4" name="type.wav"/>
                                        </p:tgtEl>
                                      </p:cMediaNode>
                                    </p:audio>
                                  </p:subTnLst>
                                </p:cTn>
                              </p:par>
                              <p:par>
                                <p:cTn id="41" presetID="15"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1000" fill="hold"/>
                                        <p:tgtEl>
                                          <p:spTgt spid="11"/>
                                        </p:tgtEl>
                                        <p:attrNameLst>
                                          <p:attrName>ppt_w</p:attrName>
                                        </p:attrNameLst>
                                      </p:cBhvr>
                                      <p:tavLst>
                                        <p:tav tm="0">
                                          <p:val>
                                            <p:fltVal val="0"/>
                                          </p:val>
                                        </p:tav>
                                        <p:tav tm="100000">
                                          <p:val>
                                            <p:strVal val="#ppt_w"/>
                                          </p:val>
                                        </p:tav>
                                      </p:tavLst>
                                    </p:anim>
                                    <p:anim calcmode="lin" valueType="num">
                                      <p:cBhvr>
                                        <p:cTn id="44" dur="1000" fill="hold"/>
                                        <p:tgtEl>
                                          <p:spTgt spid="11"/>
                                        </p:tgtEl>
                                        <p:attrNameLst>
                                          <p:attrName>ppt_h</p:attrName>
                                        </p:attrNameLst>
                                      </p:cBhvr>
                                      <p:tavLst>
                                        <p:tav tm="0">
                                          <p:val>
                                            <p:fltVal val="0"/>
                                          </p:val>
                                        </p:tav>
                                        <p:tav tm="100000">
                                          <p:val>
                                            <p:strVal val="#ppt_h"/>
                                          </p:val>
                                        </p:tav>
                                      </p:tavLst>
                                    </p:anim>
                                    <p:anim calcmode="lin" valueType="num">
                                      <p:cBhvr>
                                        <p:cTn id="45"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7" fill="hold">
                      <p:stCondLst>
                        <p:cond delay="indefinite"/>
                      </p:stCondLst>
                      <p:childTnLst>
                        <p:par>
                          <p:cTn id="48" fill="hold">
                            <p:stCondLst>
                              <p:cond delay="0"/>
                            </p:stCondLst>
                            <p:childTnLst>
                              <p:par>
                                <p:cTn id="49" presetID="37" presetClass="entr" presetSubtype="0"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900" decel="100000" fill="hold"/>
                                        <p:tgtEl>
                                          <p:spTgt spid="9"/>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3" name="arrow.wav"/>
                                        </p:tgtEl>
                                      </p:cMediaNode>
                                    </p:audio>
                                  </p:subTnLst>
                                </p:cTn>
                              </p:par>
                            </p:childTnLst>
                          </p:cTn>
                        </p:par>
                      </p:childTnLst>
                    </p:cTn>
                  </p:par>
                  <p:par>
                    <p:cTn id="55" fill="hold">
                      <p:stCondLst>
                        <p:cond delay="indefinite"/>
                      </p:stCondLst>
                      <p:childTnLst>
                        <p:par>
                          <p:cTn id="56" fill="hold">
                            <p:stCondLst>
                              <p:cond delay="0"/>
                            </p:stCondLst>
                            <p:childTnLst>
                              <p:par>
                                <p:cTn id="57" presetID="35" presetClass="exit" presetSubtype="0" fill="hold" nodeType="clickEffect">
                                  <p:stCondLst>
                                    <p:cond delay="0"/>
                                  </p:stCondLst>
                                  <p:childTnLst>
                                    <p:animEffect transition="out" filter="fade">
                                      <p:cBhvr>
                                        <p:cTn id="58" dur="500"/>
                                        <p:tgtEl>
                                          <p:spTgt spid="9"/>
                                        </p:tgtEl>
                                      </p:cBhvr>
                                    </p:animEffect>
                                    <p:anim calcmode="lin" valueType="num">
                                      <p:cBhvr>
                                        <p:cTn id="59" dur="500"/>
                                        <p:tgtEl>
                                          <p:spTgt spid="9"/>
                                        </p:tgtEl>
                                        <p:attrNameLst>
                                          <p:attrName>style.rotation</p:attrName>
                                        </p:attrNameLst>
                                      </p:cBhvr>
                                      <p:tavLst>
                                        <p:tav tm="0">
                                          <p:val>
                                            <p:fltVal val="0"/>
                                          </p:val>
                                        </p:tav>
                                        <p:tav tm="100000">
                                          <p:val>
                                            <p:fltVal val="720"/>
                                          </p:val>
                                        </p:tav>
                                      </p:tavLst>
                                    </p:anim>
                                    <p:anim calcmode="lin" valueType="num">
                                      <p:cBhvr>
                                        <p:cTn id="60" dur="500"/>
                                        <p:tgtEl>
                                          <p:spTgt spid="9"/>
                                        </p:tgtEl>
                                        <p:attrNameLst>
                                          <p:attrName>ppt_h</p:attrName>
                                        </p:attrNameLst>
                                      </p:cBhvr>
                                      <p:tavLst>
                                        <p:tav tm="0">
                                          <p:val>
                                            <p:strVal val="ppt_h"/>
                                          </p:val>
                                        </p:tav>
                                        <p:tav tm="100000">
                                          <p:val>
                                            <p:fltVal val="0"/>
                                          </p:val>
                                        </p:tav>
                                      </p:tavLst>
                                    </p:anim>
                                    <p:anim calcmode="lin" valueType="num">
                                      <p:cBhvr>
                                        <p:cTn id="61" dur="500"/>
                                        <p:tgtEl>
                                          <p:spTgt spid="9"/>
                                        </p:tgtEl>
                                        <p:attrNameLst>
                                          <p:attrName>ppt_w</p:attrName>
                                        </p:attrNameLst>
                                      </p:cBhvr>
                                      <p:tavLst>
                                        <p:tav tm="0">
                                          <p:val>
                                            <p:strVal val="ppt_w"/>
                                          </p:val>
                                        </p:tav>
                                        <p:tav tm="100000">
                                          <p:val>
                                            <p:fltVal val="0"/>
                                          </p:val>
                                        </p:tav>
                                      </p:tavLst>
                                    </p:anim>
                                    <p:set>
                                      <p:cBhvr>
                                        <p:cTn id="6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4" name="type.wav"/>
                                        </p:tgtEl>
                                      </p:cMediaNode>
                                    </p:audio>
                                  </p:subTnLst>
                                </p:cTn>
                              </p:par>
                              <p:par>
                                <p:cTn id="63" presetID="15" presetClass="entr" presetSubtype="0"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p:cTn id="65" dur="1000" fill="hold"/>
                                        <p:tgtEl>
                                          <p:spTgt spid="13"/>
                                        </p:tgtEl>
                                        <p:attrNameLst>
                                          <p:attrName>ppt_w</p:attrName>
                                        </p:attrNameLst>
                                      </p:cBhvr>
                                      <p:tavLst>
                                        <p:tav tm="0">
                                          <p:val>
                                            <p:fltVal val="0"/>
                                          </p:val>
                                        </p:tav>
                                        <p:tav tm="100000">
                                          <p:val>
                                            <p:strVal val="#ppt_w"/>
                                          </p:val>
                                        </p:tav>
                                      </p:tavLst>
                                    </p:anim>
                                    <p:anim calcmode="lin" valueType="num">
                                      <p:cBhvr>
                                        <p:cTn id="66" dur="1000" fill="hold"/>
                                        <p:tgtEl>
                                          <p:spTgt spid="13"/>
                                        </p:tgtEl>
                                        <p:attrNameLst>
                                          <p:attrName>ppt_h</p:attrName>
                                        </p:attrNameLst>
                                      </p:cBhvr>
                                      <p:tavLst>
                                        <p:tav tm="0">
                                          <p:val>
                                            <p:fltVal val="0"/>
                                          </p:val>
                                        </p:tav>
                                        <p:tav tm="100000">
                                          <p:val>
                                            <p:strVal val="#ppt_h"/>
                                          </p:val>
                                        </p:tav>
                                      </p:tavLst>
                                    </p:anim>
                                    <p:anim calcmode="lin" valueType="num">
                                      <p:cBhvr>
                                        <p:cTn id="67"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9" fill="hold">
                      <p:stCondLst>
                        <p:cond delay="indefinite"/>
                      </p:stCondLst>
                      <p:childTnLst>
                        <p:par>
                          <p:cTn id="70" fill="hold">
                            <p:stCondLst>
                              <p:cond delay="0"/>
                            </p:stCondLst>
                            <p:childTnLst>
                              <p:par>
                                <p:cTn id="71" presetID="37" presetClass="entr" presetSubtype="0" fill="hold" nodeType="click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1000"/>
                                        <p:tgtEl>
                                          <p:spTgt spid="15"/>
                                        </p:tgtEl>
                                      </p:cBhvr>
                                    </p:animEffect>
                                    <p:anim calcmode="lin" valueType="num">
                                      <p:cBhvr>
                                        <p:cTn id="74" dur="1000" fill="hold"/>
                                        <p:tgtEl>
                                          <p:spTgt spid="15"/>
                                        </p:tgtEl>
                                        <p:attrNameLst>
                                          <p:attrName>ppt_x</p:attrName>
                                        </p:attrNameLst>
                                      </p:cBhvr>
                                      <p:tavLst>
                                        <p:tav tm="0">
                                          <p:val>
                                            <p:strVal val="#ppt_x"/>
                                          </p:val>
                                        </p:tav>
                                        <p:tav tm="100000">
                                          <p:val>
                                            <p:strVal val="#ppt_x"/>
                                          </p:val>
                                        </p:tav>
                                      </p:tavLst>
                                    </p:anim>
                                    <p:anim calcmode="lin" valueType="num">
                                      <p:cBhvr>
                                        <p:cTn id="75" dur="900" decel="100000" fill="hold"/>
                                        <p:tgtEl>
                                          <p:spTgt spid="15"/>
                                        </p:tgtEl>
                                        <p:attrNameLst>
                                          <p:attrName>ppt_y</p:attrName>
                                        </p:attrNameLst>
                                      </p:cBhvr>
                                      <p:tavLst>
                                        <p:tav tm="0">
                                          <p:val>
                                            <p:strVal val="#ppt_y+1"/>
                                          </p:val>
                                        </p:tav>
                                        <p:tav tm="100000">
                                          <p:val>
                                            <p:strVal val="#ppt_y-.03"/>
                                          </p:val>
                                        </p:tav>
                                      </p:tavLst>
                                    </p:anim>
                                    <p:anim calcmode="lin" valueType="num">
                                      <p:cBhvr>
                                        <p:cTn id="7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71"/>
                                            </p:cond>
                                          </p:stCondLst>
                                          <p:endCondLst>
                                            <p:cond evt="onStopAudio" delay="0">
                                              <p:tgtEl>
                                                <p:sldTgt/>
                                              </p:tgtEl>
                                            </p:cond>
                                          </p:endCondLst>
                                        </p:cTn>
                                        <p:tgtEl>
                                          <p:sndTgt r:embed="rId3" name="arrow.wav"/>
                                        </p:tgtEl>
                                      </p:cMediaNode>
                                    </p:audio>
                                  </p:subTnLst>
                                </p:cTn>
                              </p:par>
                            </p:childTnLst>
                          </p:cTn>
                        </p:par>
                      </p:childTnLst>
                    </p:cTn>
                  </p:par>
                  <p:par>
                    <p:cTn id="77" fill="hold">
                      <p:stCondLst>
                        <p:cond delay="indefinite"/>
                      </p:stCondLst>
                      <p:childTnLst>
                        <p:par>
                          <p:cTn id="78" fill="hold">
                            <p:stCondLst>
                              <p:cond delay="0"/>
                            </p:stCondLst>
                            <p:childTnLst>
                              <p:par>
                                <p:cTn id="79" presetID="35" presetClass="exit" presetSubtype="0" fill="hold" nodeType="clickEffect">
                                  <p:stCondLst>
                                    <p:cond delay="0"/>
                                  </p:stCondLst>
                                  <p:childTnLst>
                                    <p:animEffect transition="out" filter="fade">
                                      <p:cBhvr>
                                        <p:cTn id="80" dur="500"/>
                                        <p:tgtEl>
                                          <p:spTgt spid="15"/>
                                        </p:tgtEl>
                                      </p:cBhvr>
                                    </p:animEffect>
                                    <p:anim calcmode="lin" valueType="num">
                                      <p:cBhvr>
                                        <p:cTn id="81" dur="500"/>
                                        <p:tgtEl>
                                          <p:spTgt spid="15"/>
                                        </p:tgtEl>
                                        <p:attrNameLst>
                                          <p:attrName>style.rotation</p:attrName>
                                        </p:attrNameLst>
                                      </p:cBhvr>
                                      <p:tavLst>
                                        <p:tav tm="0">
                                          <p:val>
                                            <p:fltVal val="0"/>
                                          </p:val>
                                        </p:tav>
                                        <p:tav tm="100000">
                                          <p:val>
                                            <p:fltVal val="720"/>
                                          </p:val>
                                        </p:tav>
                                      </p:tavLst>
                                    </p:anim>
                                    <p:anim calcmode="lin" valueType="num">
                                      <p:cBhvr>
                                        <p:cTn id="82" dur="500"/>
                                        <p:tgtEl>
                                          <p:spTgt spid="15"/>
                                        </p:tgtEl>
                                        <p:attrNameLst>
                                          <p:attrName>ppt_h</p:attrName>
                                        </p:attrNameLst>
                                      </p:cBhvr>
                                      <p:tavLst>
                                        <p:tav tm="0">
                                          <p:val>
                                            <p:strVal val="ppt_h"/>
                                          </p:val>
                                        </p:tav>
                                        <p:tav tm="100000">
                                          <p:val>
                                            <p:fltVal val="0"/>
                                          </p:val>
                                        </p:tav>
                                      </p:tavLst>
                                    </p:anim>
                                    <p:anim calcmode="lin" valueType="num">
                                      <p:cBhvr>
                                        <p:cTn id="83" dur="500"/>
                                        <p:tgtEl>
                                          <p:spTgt spid="15"/>
                                        </p:tgtEl>
                                        <p:attrNameLst>
                                          <p:attrName>ppt_w</p:attrName>
                                        </p:attrNameLst>
                                      </p:cBhvr>
                                      <p:tavLst>
                                        <p:tav tm="0">
                                          <p:val>
                                            <p:strVal val="ppt_w"/>
                                          </p:val>
                                        </p:tav>
                                        <p:tav tm="100000">
                                          <p:val>
                                            <p:fltVal val="0"/>
                                          </p:val>
                                        </p:tav>
                                      </p:tavLst>
                                    </p:anim>
                                    <p:set>
                                      <p:cBhvr>
                                        <p:cTn id="84"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4" name="type.wav"/>
                                        </p:tgtEl>
                                      </p:cMediaNode>
                                    </p:audio>
                                  </p:subTnLst>
                                </p:cTn>
                              </p:par>
                              <p:par>
                                <p:cTn id="85" presetID="15" presetClass="entr" presetSubtype="0" fill="hold" nodeType="withEffect">
                                  <p:stCondLst>
                                    <p:cond delay="0"/>
                                  </p:stCondLst>
                                  <p:childTnLst>
                                    <p:set>
                                      <p:cBhvr>
                                        <p:cTn id="86" dur="1" fill="hold">
                                          <p:stCondLst>
                                            <p:cond delay="0"/>
                                          </p:stCondLst>
                                        </p:cTn>
                                        <p:tgtEl>
                                          <p:spTgt spid="16"/>
                                        </p:tgtEl>
                                        <p:attrNameLst>
                                          <p:attrName>style.visibility</p:attrName>
                                        </p:attrNameLst>
                                      </p:cBhvr>
                                      <p:to>
                                        <p:strVal val="visible"/>
                                      </p:to>
                                    </p:set>
                                    <p:anim calcmode="lin" valueType="num">
                                      <p:cBhvr>
                                        <p:cTn id="87" dur="1000" fill="hold"/>
                                        <p:tgtEl>
                                          <p:spTgt spid="16"/>
                                        </p:tgtEl>
                                        <p:attrNameLst>
                                          <p:attrName>ppt_w</p:attrName>
                                        </p:attrNameLst>
                                      </p:cBhvr>
                                      <p:tavLst>
                                        <p:tav tm="0">
                                          <p:val>
                                            <p:fltVal val="0"/>
                                          </p:val>
                                        </p:tav>
                                        <p:tav tm="100000">
                                          <p:val>
                                            <p:strVal val="#ppt_w"/>
                                          </p:val>
                                        </p:tav>
                                      </p:tavLst>
                                    </p:anim>
                                    <p:anim calcmode="lin" valueType="num">
                                      <p:cBhvr>
                                        <p:cTn id="88" dur="1000" fill="hold"/>
                                        <p:tgtEl>
                                          <p:spTgt spid="16"/>
                                        </p:tgtEl>
                                        <p:attrNameLst>
                                          <p:attrName>ppt_h</p:attrName>
                                        </p:attrNameLst>
                                      </p:cBhvr>
                                      <p:tavLst>
                                        <p:tav tm="0">
                                          <p:val>
                                            <p:fltVal val="0"/>
                                          </p:val>
                                        </p:tav>
                                        <p:tav tm="100000">
                                          <p:val>
                                            <p:strVal val="#ppt_h"/>
                                          </p:val>
                                        </p:tav>
                                      </p:tavLst>
                                    </p:anim>
                                    <p:anim calcmode="lin" valueType="num">
                                      <p:cBhvr>
                                        <p:cTn id="89"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p:stCondLst>
                        <p:cond delay="indefinite"/>
                      </p:stCondLst>
                      <p:childTnLst>
                        <p:par>
                          <p:cTn id="92" fill="hold">
                            <p:stCondLst>
                              <p:cond delay="0"/>
                            </p:stCondLst>
                            <p:childTnLst>
                              <p:par>
                                <p:cTn id="93" presetID="37" presetClass="entr" presetSubtype="0" fill="hold" nodeType="clickEffect">
                                  <p:stCondLst>
                                    <p:cond delay="0"/>
                                  </p:stCondLst>
                                  <p:childTnLst>
                                    <p:set>
                                      <p:cBhvr>
                                        <p:cTn id="94" dur="1" fill="hold">
                                          <p:stCondLst>
                                            <p:cond delay="0"/>
                                          </p:stCondLst>
                                        </p:cTn>
                                        <p:tgtEl>
                                          <p:spTgt spid="18"/>
                                        </p:tgtEl>
                                        <p:attrNameLst>
                                          <p:attrName>style.visibility</p:attrName>
                                        </p:attrNameLst>
                                      </p:cBhvr>
                                      <p:to>
                                        <p:strVal val="visible"/>
                                      </p:to>
                                    </p:set>
                                    <p:animEffect transition="in" filter="fade">
                                      <p:cBhvr>
                                        <p:cTn id="95" dur="1000"/>
                                        <p:tgtEl>
                                          <p:spTgt spid="18"/>
                                        </p:tgtEl>
                                      </p:cBhvr>
                                    </p:animEffect>
                                    <p:anim calcmode="lin" valueType="num">
                                      <p:cBhvr>
                                        <p:cTn id="96" dur="1000" fill="hold"/>
                                        <p:tgtEl>
                                          <p:spTgt spid="18"/>
                                        </p:tgtEl>
                                        <p:attrNameLst>
                                          <p:attrName>ppt_x</p:attrName>
                                        </p:attrNameLst>
                                      </p:cBhvr>
                                      <p:tavLst>
                                        <p:tav tm="0">
                                          <p:val>
                                            <p:strVal val="#ppt_x"/>
                                          </p:val>
                                        </p:tav>
                                        <p:tav tm="100000">
                                          <p:val>
                                            <p:strVal val="#ppt_x"/>
                                          </p:val>
                                        </p:tav>
                                      </p:tavLst>
                                    </p:anim>
                                    <p:anim calcmode="lin" valueType="num">
                                      <p:cBhvr>
                                        <p:cTn id="97" dur="900" decel="100000" fill="hold"/>
                                        <p:tgtEl>
                                          <p:spTgt spid="18"/>
                                        </p:tgtEl>
                                        <p:attrNameLst>
                                          <p:attrName>ppt_y</p:attrName>
                                        </p:attrNameLst>
                                      </p:cBhvr>
                                      <p:tavLst>
                                        <p:tav tm="0">
                                          <p:val>
                                            <p:strVal val="#ppt_y+1"/>
                                          </p:val>
                                        </p:tav>
                                        <p:tav tm="100000">
                                          <p:val>
                                            <p:strVal val="#ppt_y-.03"/>
                                          </p:val>
                                        </p:tav>
                                      </p:tavLst>
                                    </p:anim>
                                    <p:anim calcmode="lin" valueType="num">
                                      <p:cBhvr>
                                        <p:cTn id="98"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93"/>
                                            </p:cond>
                                          </p:stCondLst>
                                          <p:endCondLst>
                                            <p:cond evt="onStopAudio" delay="0">
                                              <p:tgtEl>
                                                <p:sldTgt/>
                                              </p:tgtEl>
                                            </p:cond>
                                          </p:endCondLst>
                                        </p:cTn>
                                        <p:tgtEl>
                                          <p:sndTgt r:embed="rId3" name="arrow.wav"/>
                                        </p:tgtEl>
                                      </p:cMediaNode>
                                    </p:audio>
                                  </p:subTnLst>
                                </p:cTn>
                              </p:par>
                            </p:childTnLst>
                          </p:cTn>
                        </p:par>
                      </p:childTnLst>
                    </p:cTn>
                  </p:par>
                  <p:par>
                    <p:cTn id="99" fill="hold">
                      <p:stCondLst>
                        <p:cond delay="indefinite"/>
                      </p:stCondLst>
                      <p:childTnLst>
                        <p:par>
                          <p:cTn id="100" fill="hold">
                            <p:stCondLst>
                              <p:cond delay="0"/>
                            </p:stCondLst>
                            <p:childTnLst>
                              <p:par>
                                <p:cTn id="101" presetID="35" presetClass="exit" presetSubtype="0" fill="hold" nodeType="clickEffect">
                                  <p:stCondLst>
                                    <p:cond delay="0"/>
                                  </p:stCondLst>
                                  <p:childTnLst>
                                    <p:animEffect transition="out" filter="fade">
                                      <p:cBhvr>
                                        <p:cTn id="102" dur="500"/>
                                        <p:tgtEl>
                                          <p:spTgt spid="18"/>
                                        </p:tgtEl>
                                      </p:cBhvr>
                                    </p:animEffect>
                                    <p:anim calcmode="lin" valueType="num">
                                      <p:cBhvr>
                                        <p:cTn id="103" dur="500"/>
                                        <p:tgtEl>
                                          <p:spTgt spid="18"/>
                                        </p:tgtEl>
                                        <p:attrNameLst>
                                          <p:attrName>style.rotation</p:attrName>
                                        </p:attrNameLst>
                                      </p:cBhvr>
                                      <p:tavLst>
                                        <p:tav tm="0">
                                          <p:val>
                                            <p:fltVal val="0"/>
                                          </p:val>
                                        </p:tav>
                                        <p:tav tm="100000">
                                          <p:val>
                                            <p:fltVal val="720"/>
                                          </p:val>
                                        </p:tav>
                                      </p:tavLst>
                                    </p:anim>
                                    <p:anim calcmode="lin" valueType="num">
                                      <p:cBhvr>
                                        <p:cTn id="104" dur="500"/>
                                        <p:tgtEl>
                                          <p:spTgt spid="18"/>
                                        </p:tgtEl>
                                        <p:attrNameLst>
                                          <p:attrName>ppt_h</p:attrName>
                                        </p:attrNameLst>
                                      </p:cBhvr>
                                      <p:tavLst>
                                        <p:tav tm="0">
                                          <p:val>
                                            <p:strVal val="ppt_h"/>
                                          </p:val>
                                        </p:tav>
                                        <p:tav tm="100000">
                                          <p:val>
                                            <p:fltVal val="0"/>
                                          </p:val>
                                        </p:tav>
                                      </p:tavLst>
                                    </p:anim>
                                    <p:anim calcmode="lin" valueType="num">
                                      <p:cBhvr>
                                        <p:cTn id="105" dur="500"/>
                                        <p:tgtEl>
                                          <p:spTgt spid="18"/>
                                        </p:tgtEl>
                                        <p:attrNameLst>
                                          <p:attrName>ppt_w</p:attrName>
                                        </p:attrNameLst>
                                      </p:cBhvr>
                                      <p:tavLst>
                                        <p:tav tm="0">
                                          <p:val>
                                            <p:strVal val="ppt_w"/>
                                          </p:val>
                                        </p:tav>
                                        <p:tav tm="100000">
                                          <p:val>
                                            <p:fltVal val="0"/>
                                          </p:val>
                                        </p:tav>
                                      </p:tavLst>
                                    </p:anim>
                                    <p:set>
                                      <p:cBhvr>
                                        <p:cTn id="106"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4" name="type.wav"/>
                                        </p:tgtEl>
                                      </p:cMediaNode>
                                    </p:audio>
                                  </p:subTnLst>
                                </p:cTn>
                              </p:par>
                              <p:par>
                                <p:cTn id="107" presetID="15" presetClass="entr" presetSubtype="0" fill="hold" nodeType="withEffect">
                                  <p:stCondLst>
                                    <p:cond delay="0"/>
                                  </p:stCondLst>
                                  <p:childTnLst>
                                    <p:set>
                                      <p:cBhvr>
                                        <p:cTn id="108" dur="1" fill="hold">
                                          <p:stCondLst>
                                            <p:cond delay="0"/>
                                          </p:stCondLst>
                                        </p:cTn>
                                        <p:tgtEl>
                                          <p:spTgt spid="19"/>
                                        </p:tgtEl>
                                        <p:attrNameLst>
                                          <p:attrName>style.visibility</p:attrName>
                                        </p:attrNameLst>
                                      </p:cBhvr>
                                      <p:to>
                                        <p:strVal val="visible"/>
                                      </p:to>
                                    </p:set>
                                    <p:anim calcmode="lin" valueType="num">
                                      <p:cBhvr>
                                        <p:cTn id="109" dur="1000" fill="hold"/>
                                        <p:tgtEl>
                                          <p:spTgt spid="19"/>
                                        </p:tgtEl>
                                        <p:attrNameLst>
                                          <p:attrName>ppt_w</p:attrName>
                                        </p:attrNameLst>
                                      </p:cBhvr>
                                      <p:tavLst>
                                        <p:tav tm="0">
                                          <p:val>
                                            <p:fltVal val="0"/>
                                          </p:val>
                                        </p:tav>
                                        <p:tav tm="100000">
                                          <p:val>
                                            <p:strVal val="#ppt_w"/>
                                          </p:val>
                                        </p:tav>
                                      </p:tavLst>
                                    </p:anim>
                                    <p:anim calcmode="lin" valueType="num">
                                      <p:cBhvr>
                                        <p:cTn id="110" dur="1000" fill="hold"/>
                                        <p:tgtEl>
                                          <p:spTgt spid="19"/>
                                        </p:tgtEl>
                                        <p:attrNameLst>
                                          <p:attrName>ppt_h</p:attrName>
                                        </p:attrNameLst>
                                      </p:cBhvr>
                                      <p:tavLst>
                                        <p:tav tm="0">
                                          <p:val>
                                            <p:fltVal val="0"/>
                                          </p:val>
                                        </p:tav>
                                        <p:tav tm="100000">
                                          <p:val>
                                            <p:strVal val="#ppt_h"/>
                                          </p:val>
                                        </p:tav>
                                      </p:tavLst>
                                    </p:anim>
                                    <p:anim calcmode="lin" valueType="num">
                                      <p:cBhvr>
                                        <p:cTn id="111"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112"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D191EAA-6DB0-0D4F-8F7C-8A6D342A14D1}"/>
              </a:ext>
            </a:extLst>
          </p:cNvPr>
          <p:cNvPicPr>
            <a:picLocks noChangeAspect="1"/>
          </p:cNvPicPr>
          <p:nvPr/>
        </p:nvPicPr>
        <p:blipFill>
          <a:blip r:embed="rId5"/>
          <a:stretch>
            <a:fillRect/>
          </a:stretch>
        </p:blipFill>
        <p:spPr>
          <a:xfrm>
            <a:off x="-32989" y="-10510"/>
            <a:ext cx="4033414" cy="6858000"/>
          </a:xfrm>
          <a:prstGeom prst="rect">
            <a:avLst/>
          </a:prstGeom>
        </p:spPr>
      </p:pic>
      <p:pic>
        <p:nvPicPr>
          <p:cNvPr id="6" name="Picture 5">
            <a:extLst>
              <a:ext uri="{FF2B5EF4-FFF2-40B4-BE49-F238E27FC236}">
                <a16:creationId xmlns:a16="http://schemas.microsoft.com/office/drawing/2014/main" id="{13F63E0E-325D-A541-8098-F0066967DA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0214" y="4014230"/>
            <a:ext cx="1600422" cy="1649414"/>
          </a:xfrm>
          <a:prstGeom prst="rect">
            <a:avLst/>
          </a:prstGeom>
        </p:spPr>
      </p:pic>
      <p:pic>
        <p:nvPicPr>
          <p:cNvPr id="12" name="Picture 11">
            <a:extLst>
              <a:ext uri="{FF2B5EF4-FFF2-40B4-BE49-F238E27FC236}">
                <a16:creationId xmlns:a16="http://schemas.microsoft.com/office/drawing/2014/main" id="{DF985CA2-2372-054C-B5D3-515E34AF44C5}"/>
              </a:ext>
            </a:extLst>
          </p:cNvPr>
          <p:cNvPicPr>
            <a:picLocks noChangeAspect="1"/>
          </p:cNvPicPr>
          <p:nvPr/>
        </p:nvPicPr>
        <p:blipFill>
          <a:blip r:embed="rId7"/>
          <a:stretch>
            <a:fillRect/>
          </a:stretch>
        </p:blipFill>
        <p:spPr>
          <a:xfrm>
            <a:off x="4000425" y="-10510"/>
            <a:ext cx="5122555" cy="6858000"/>
          </a:xfrm>
          <a:prstGeom prst="rect">
            <a:avLst/>
          </a:prstGeom>
        </p:spPr>
      </p:pic>
      <p:pic>
        <p:nvPicPr>
          <p:cNvPr id="3" name="Picture 2">
            <a:extLst>
              <a:ext uri="{FF2B5EF4-FFF2-40B4-BE49-F238E27FC236}">
                <a16:creationId xmlns:a16="http://schemas.microsoft.com/office/drawing/2014/main" id="{3BC63E9E-0CC0-9A43-882B-F7D4599B32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276" y="4282090"/>
            <a:ext cx="2489200" cy="2565400"/>
          </a:xfrm>
          <a:prstGeom prst="rect">
            <a:avLst/>
          </a:prstGeom>
        </p:spPr>
      </p:pic>
    </p:spTree>
    <p:extLst>
      <p:ext uri="{BB962C8B-B14F-4D97-AF65-F5344CB8AC3E}">
        <p14:creationId xmlns:p14="http://schemas.microsoft.com/office/powerpoint/2010/main" val="156160674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11" fill="hold">
                      <p:stCondLst>
                        <p:cond delay="indefinite"/>
                      </p:stCondLst>
                      <p:childTnLst>
                        <p:par>
                          <p:cTn id="12" fill="hold">
                            <p:stCondLst>
                              <p:cond delay="0"/>
                            </p:stCondLst>
                            <p:childTnLst>
                              <p:par>
                                <p:cTn id="13" presetID="35" presetClass="exit" presetSubtype="0" fill="hold" nodeType="clickEffect">
                                  <p:stCondLst>
                                    <p:cond delay="0"/>
                                  </p:stCondLst>
                                  <p:childTnLst>
                                    <p:animEffect transition="out" filter="fade">
                                      <p:cBhvr>
                                        <p:cTn id="14" dur="500"/>
                                        <p:tgtEl>
                                          <p:spTgt spid="3"/>
                                        </p:tgtEl>
                                      </p:cBhvr>
                                    </p:animEffect>
                                    <p:anim calcmode="lin" valueType="num">
                                      <p:cBhvr>
                                        <p:cTn id="15" dur="500"/>
                                        <p:tgtEl>
                                          <p:spTgt spid="3"/>
                                        </p:tgtEl>
                                        <p:attrNameLst>
                                          <p:attrName>style.rotation</p:attrName>
                                        </p:attrNameLst>
                                      </p:cBhvr>
                                      <p:tavLst>
                                        <p:tav tm="0">
                                          <p:val>
                                            <p:fltVal val="0"/>
                                          </p:val>
                                        </p:tav>
                                        <p:tav tm="100000">
                                          <p:val>
                                            <p:fltVal val="720"/>
                                          </p:val>
                                        </p:tav>
                                      </p:tavLst>
                                    </p:anim>
                                    <p:anim calcmode="lin" valueType="num">
                                      <p:cBhvr>
                                        <p:cTn id="16" dur="500"/>
                                        <p:tgtEl>
                                          <p:spTgt spid="3"/>
                                        </p:tgtEl>
                                        <p:attrNameLst>
                                          <p:attrName>ppt_h</p:attrName>
                                        </p:attrNameLst>
                                      </p:cBhvr>
                                      <p:tavLst>
                                        <p:tav tm="0">
                                          <p:val>
                                            <p:strVal val="ppt_h"/>
                                          </p:val>
                                        </p:tav>
                                        <p:tav tm="100000">
                                          <p:val>
                                            <p:fltVal val="0"/>
                                          </p:val>
                                        </p:tav>
                                      </p:tavLst>
                                    </p:anim>
                                    <p:anim calcmode="lin" valueType="num">
                                      <p:cBhvr>
                                        <p:cTn id="17" dur="500"/>
                                        <p:tgtEl>
                                          <p:spTgt spid="3"/>
                                        </p:tgtEl>
                                        <p:attrNameLst>
                                          <p:attrName>ppt_w</p:attrName>
                                        </p:attrNameLst>
                                      </p:cBhvr>
                                      <p:tavLst>
                                        <p:tav tm="0">
                                          <p:val>
                                            <p:strVal val="ppt_w"/>
                                          </p:val>
                                        </p:tav>
                                        <p:tav tm="100000">
                                          <p:val>
                                            <p:fltVal val="0"/>
                                          </p:val>
                                        </p:tav>
                                      </p:tavLst>
                                    </p:anim>
                                    <p:set>
                                      <p:cBhvr>
                                        <p:cTn id="18"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4" name="type.wav"/>
                                        </p:tgtEl>
                                      </p:cMediaNode>
                                    </p:audio>
                                  </p:subTnLst>
                                </p:cTn>
                              </p:par>
                              <p:par>
                                <p:cTn id="19" presetID="15"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D191EAA-6DB0-0D4F-8F7C-8A6D342A14D1}"/>
              </a:ext>
            </a:extLst>
          </p:cNvPr>
          <p:cNvPicPr>
            <a:picLocks noChangeAspect="1"/>
          </p:cNvPicPr>
          <p:nvPr/>
        </p:nvPicPr>
        <p:blipFill>
          <a:blip r:embed="rId5"/>
          <a:stretch>
            <a:fillRect/>
          </a:stretch>
        </p:blipFill>
        <p:spPr>
          <a:xfrm>
            <a:off x="-32989" y="-10510"/>
            <a:ext cx="4033414" cy="6858000"/>
          </a:xfrm>
          <a:prstGeom prst="rect">
            <a:avLst/>
          </a:prstGeom>
        </p:spPr>
      </p:pic>
      <p:pic>
        <p:nvPicPr>
          <p:cNvPr id="6" name="Picture 5">
            <a:extLst>
              <a:ext uri="{FF2B5EF4-FFF2-40B4-BE49-F238E27FC236}">
                <a16:creationId xmlns:a16="http://schemas.microsoft.com/office/drawing/2014/main" id="{A1A95D9F-A604-0D4F-8C76-6D68665982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33767">
            <a:off x="3121989" y="3917470"/>
            <a:ext cx="1756873" cy="1783492"/>
          </a:xfrm>
          <a:prstGeom prst="rect">
            <a:avLst/>
          </a:prstGeom>
        </p:spPr>
      </p:pic>
      <p:pic>
        <p:nvPicPr>
          <p:cNvPr id="12" name="Picture 11">
            <a:extLst>
              <a:ext uri="{FF2B5EF4-FFF2-40B4-BE49-F238E27FC236}">
                <a16:creationId xmlns:a16="http://schemas.microsoft.com/office/drawing/2014/main" id="{DF985CA2-2372-054C-B5D3-515E34AF44C5}"/>
              </a:ext>
            </a:extLst>
          </p:cNvPr>
          <p:cNvPicPr>
            <a:picLocks noChangeAspect="1"/>
          </p:cNvPicPr>
          <p:nvPr/>
        </p:nvPicPr>
        <p:blipFill>
          <a:blip r:embed="rId7"/>
          <a:stretch>
            <a:fillRect/>
          </a:stretch>
        </p:blipFill>
        <p:spPr>
          <a:xfrm>
            <a:off x="4000425" y="-10510"/>
            <a:ext cx="5122555" cy="6858000"/>
          </a:xfrm>
          <a:prstGeom prst="rect">
            <a:avLst/>
          </a:prstGeom>
        </p:spPr>
      </p:pic>
      <p:pic>
        <p:nvPicPr>
          <p:cNvPr id="3" name="Picture 2">
            <a:extLst>
              <a:ext uri="{FF2B5EF4-FFF2-40B4-BE49-F238E27FC236}">
                <a16:creationId xmlns:a16="http://schemas.microsoft.com/office/drawing/2014/main" id="{DCAD84F8-66F5-3A44-8F68-588E58AD82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073" y="4206446"/>
            <a:ext cx="2514600" cy="2552700"/>
          </a:xfrm>
          <a:prstGeom prst="rect">
            <a:avLst/>
          </a:prstGeom>
        </p:spPr>
      </p:pic>
    </p:spTree>
    <p:extLst>
      <p:ext uri="{BB962C8B-B14F-4D97-AF65-F5344CB8AC3E}">
        <p14:creationId xmlns:p14="http://schemas.microsoft.com/office/powerpoint/2010/main" val="3270883795"/>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11" fill="hold">
                      <p:stCondLst>
                        <p:cond delay="indefinite"/>
                      </p:stCondLst>
                      <p:childTnLst>
                        <p:par>
                          <p:cTn id="12" fill="hold">
                            <p:stCondLst>
                              <p:cond delay="0"/>
                            </p:stCondLst>
                            <p:childTnLst>
                              <p:par>
                                <p:cTn id="13" presetID="35" presetClass="exit" presetSubtype="0" fill="hold" nodeType="clickEffect">
                                  <p:stCondLst>
                                    <p:cond delay="0"/>
                                  </p:stCondLst>
                                  <p:childTnLst>
                                    <p:animEffect transition="out" filter="fade">
                                      <p:cBhvr>
                                        <p:cTn id="14" dur="500"/>
                                        <p:tgtEl>
                                          <p:spTgt spid="3"/>
                                        </p:tgtEl>
                                      </p:cBhvr>
                                    </p:animEffect>
                                    <p:anim calcmode="lin" valueType="num">
                                      <p:cBhvr>
                                        <p:cTn id="15" dur="500"/>
                                        <p:tgtEl>
                                          <p:spTgt spid="3"/>
                                        </p:tgtEl>
                                        <p:attrNameLst>
                                          <p:attrName>style.rotation</p:attrName>
                                        </p:attrNameLst>
                                      </p:cBhvr>
                                      <p:tavLst>
                                        <p:tav tm="0">
                                          <p:val>
                                            <p:fltVal val="0"/>
                                          </p:val>
                                        </p:tav>
                                        <p:tav tm="100000">
                                          <p:val>
                                            <p:fltVal val="720"/>
                                          </p:val>
                                        </p:tav>
                                      </p:tavLst>
                                    </p:anim>
                                    <p:anim calcmode="lin" valueType="num">
                                      <p:cBhvr>
                                        <p:cTn id="16" dur="500"/>
                                        <p:tgtEl>
                                          <p:spTgt spid="3"/>
                                        </p:tgtEl>
                                        <p:attrNameLst>
                                          <p:attrName>ppt_h</p:attrName>
                                        </p:attrNameLst>
                                      </p:cBhvr>
                                      <p:tavLst>
                                        <p:tav tm="0">
                                          <p:val>
                                            <p:strVal val="ppt_h"/>
                                          </p:val>
                                        </p:tav>
                                        <p:tav tm="100000">
                                          <p:val>
                                            <p:fltVal val="0"/>
                                          </p:val>
                                        </p:tav>
                                      </p:tavLst>
                                    </p:anim>
                                    <p:anim calcmode="lin" valueType="num">
                                      <p:cBhvr>
                                        <p:cTn id="17" dur="500"/>
                                        <p:tgtEl>
                                          <p:spTgt spid="3"/>
                                        </p:tgtEl>
                                        <p:attrNameLst>
                                          <p:attrName>ppt_w</p:attrName>
                                        </p:attrNameLst>
                                      </p:cBhvr>
                                      <p:tavLst>
                                        <p:tav tm="0">
                                          <p:val>
                                            <p:strVal val="ppt_w"/>
                                          </p:val>
                                        </p:tav>
                                        <p:tav tm="100000">
                                          <p:val>
                                            <p:fltVal val="0"/>
                                          </p:val>
                                        </p:tav>
                                      </p:tavLst>
                                    </p:anim>
                                    <p:set>
                                      <p:cBhvr>
                                        <p:cTn id="18"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4" name="type.wav"/>
                                        </p:tgtEl>
                                      </p:cMediaNode>
                                    </p:audio>
                                  </p:subTnLst>
                                </p:cTn>
                              </p:par>
                              <p:par>
                                <p:cTn id="19" presetID="15"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B4EEFD-627E-4A54-B6E8-9815BDD03E2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9143999" cy="6858000"/>
          </a:xfrm>
          <a:prstGeom prst="rect">
            <a:avLst/>
          </a:prstGeom>
        </p:spPr>
      </p:pic>
      <p:cxnSp>
        <p:nvCxnSpPr>
          <p:cNvPr id="4" name="Straight Connector 3">
            <a:extLst>
              <a:ext uri="{FF2B5EF4-FFF2-40B4-BE49-F238E27FC236}">
                <a16:creationId xmlns:a16="http://schemas.microsoft.com/office/drawing/2014/main" id="{4C97A423-B225-0E49-8BB0-B621DCAD0896}"/>
              </a:ext>
            </a:extLst>
          </p:cNvPr>
          <p:cNvCxnSpPr>
            <a:cxnSpLocks/>
          </p:cNvCxnSpPr>
          <p:nvPr/>
        </p:nvCxnSpPr>
        <p:spPr>
          <a:xfrm>
            <a:off x="479413" y="1104912"/>
            <a:ext cx="8282202"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D191EAA-6DB0-0D4F-8F7C-8A6D342A14D1}"/>
              </a:ext>
            </a:extLst>
          </p:cNvPr>
          <p:cNvPicPr>
            <a:picLocks noChangeAspect="1"/>
          </p:cNvPicPr>
          <p:nvPr/>
        </p:nvPicPr>
        <p:blipFill>
          <a:blip r:embed="rId5"/>
          <a:stretch>
            <a:fillRect/>
          </a:stretch>
        </p:blipFill>
        <p:spPr>
          <a:xfrm>
            <a:off x="-32989" y="-10510"/>
            <a:ext cx="4033414" cy="6858000"/>
          </a:xfrm>
          <a:prstGeom prst="rect">
            <a:avLst/>
          </a:prstGeom>
        </p:spPr>
      </p:pic>
      <p:pic>
        <p:nvPicPr>
          <p:cNvPr id="6" name="Picture 5">
            <a:extLst>
              <a:ext uri="{FF2B5EF4-FFF2-40B4-BE49-F238E27FC236}">
                <a16:creationId xmlns:a16="http://schemas.microsoft.com/office/drawing/2014/main" id="{D8DC6040-7EF5-5E44-B19B-686FBE5021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4571" y="3830594"/>
            <a:ext cx="1791707" cy="1847121"/>
          </a:xfrm>
          <a:prstGeom prst="rect">
            <a:avLst/>
          </a:prstGeom>
        </p:spPr>
      </p:pic>
      <p:pic>
        <p:nvPicPr>
          <p:cNvPr id="9" name="Picture 8">
            <a:extLst>
              <a:ext uri="{FF2B5EF4-FFF2-40B4-BE49-F238E27FC236}">
                <a16:creationId xmlns:a16="http://schemas.microsoft.com/office/drawing/2014/main" id="{DA189A2F-2F42-744A-925D-C5C35E105E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595393">
            <a:off x="3133197" y="4120858"/>
            <a:ext cx="1709056" cy="1743935"/>
          </a:xfrm>
          <a:prstGeom prst="rect">
            <a:avLst/>
          </a:prstGeom>
        </p:spPr>
      </p:pic>
      <p:pic>
        <p:nvPicPr>
          <p:cNvPr id="13" name="Picture 12">
            <a:extLst>
              <a:ext uri="{FF2B5EF4-FFF2-40B4-BE49-F238E27FC236}">
                <a16:creationId xmlns:a16="http://schemas.microsoft.com/office/drawing/2014/main" id="{67035811-75F8-5D4E-ABCF-21333015E2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089066">
            <a:off x="3104624" y="3691547"/>
            <a:ext cx="1744862" cy="1789374"/>
          </a:xfrm>
          <a:prstGeom prst="rect">
            <a:avLst/>
          </a:prstGeom>
        </p:spPr>
      </p:pic>
      <p:pic>
        <p:nvPicPr>
          <p:cNvPr id="15" name="Picture 14">
            <a:extLst>
              <a:ext uri="{FF2B5EF4-FFF2-40B4-BE49-F238E27FC236}">
                <a16:creationId xmlns:a16="http://schemas.microsoft.com/office/drawing/2014/main" id="{8B5BA601-EDAB-3741-8F63-60A55F74ADC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58682" y="3570098"/>
            <a:ext cx="1899071" cy="1954117"/>
          </a:xfrm>
          <a:prstGeom prst="rect">
            <a:avLst/>
          </a:prstGeom>
        </p:spPr>
      </p:pic>
      <p:pic>
        <p:nvPicPr>
          <p:cNvPr id="18" name="Picture 17">
            <a:extLst>
              <a:ext uri="{FF2B5EF4-FFF2-40B4-BE49-F238E27FC236}">
                <a16:creationId xmlns:a16="http://schemas.microsoft.com/office/drawing/2014/main" id="{52061CB7-3674-5E4B-BAE2-A7F7271141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885218">
            <a:off x="3139260" y="3699035"/>
            <a:ext cx="1665590" cy="1774397"/>
          </a:xfrm>
          <a:prstGeom prst="rect">
            <a:avLst/>
          </a:prstGeom>
        </p:spPr>
      </p:pic>
      <p:pic>
        <p:nvPicPr>
          <p:cNvPr id="12" name="Picture 11">
            <a:extLst>
              <a:ext uri="{FF2B5EF4-FFF2-40B4-BE49-F238E27FC236}">
                <a16:creationId xmlns:a16="http://schemas.microsoft.com/office/drawing/2014/main" id="{DF985CA2-2372-054C-B5D3-515E34AF44C5}"/>
              </a:ext>
            </a:extLst>
          </p:cNvPr>
          <p:cNvPicPr>
            <a:picLocks noChangeAspect="1"/>
          </p:cNvPicPr>
          <p:nvPr/>
        </p:nvPicPr>
        <p:blipFill>
          <a:blip r:embed="rId11"/>
          <a:stretch>
            <a:fillRect/>
          </a:stretch>
        </p:blipFill>
        <p:spPr>
          <a:xfrm>
            <a:off x="4000425" y="-10510"/>
            <a:ext cx="5122555" cy="6858000"/>
          </a:xfrm>
          <a:prstGeom prst="rect">
            <a:avLst/>
          </a:prstGeom>
        </p:spPr>
      </p:pic>
      <p:pic>
        <p:nvPicPr>
          <p:cNvPr id="3" name="Picture 2">
            <a:extLst>
              <a:ext uri="{FF2B5EF4-FFF2-40B4-BE49-F238E27FC236}">
                <a16:creationId xmlns:a16="http://schemas.microsoft.com/office/drawing/2014/main" id="{BD28D474-A2F7-7448-AC39-C9B976A08F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759" y="4220991"/>
            <a:ext cx="2463800" cy="2540000"/>
          </a:xfrm>
          <a:prstGeom prst="rect">
            <a:avLst/>
          </a:prstGeom>
        </p:spPr>
      </p:pic>
      <p:pic>
        <p:nvPicPr>
          <p:cNvPr id="5" name="Picture 4">
            <a:extLst>
              <a:ext uri="{FF2B5EF4-FFF2-40B4-BE49-F238E27FC236}">
                <a16:creationId xmlns:a16="http://schemas.microsoft.com/office/drawing/2014/main" id="{235C1386-032D-334B-860E-F1305ECD45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0059" y="4204303"/>
            <a:ext cx="2489200" cy="2540000"/>
          </a:xfrm>
          <a:prstGeom prst="rect">
            <a:avLst/>
          </a:prstGeom>
        </p:spPr>
      </p:pic>
      <p:pic>
        <p:nvPicPr>
          <p:cNvPr id="8" name="Picture 7">
            <a:extLst>
              <a:ext uri="{FF2B5EF4-FFF2-40B4-BE49-F238E27FC236}">
                <a16:creationId xmlns:a16="http://schemas.microsoft.com/office/drawing/2014/main" id="{57E00E7F-E2F5-334B-91F9-7A7CFA515F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9727" y="4187615"/>
            <a:ext cx="2489200" cy="2552700"/>
          </a:xfrm>
          <a:prstGeom prst="rect">
            <a:avLst/>
          </a:prstGeom>
        </p:spPr>
      </p:pic>
      <p:pic>
        <p:nvPicPr>
          <p:cNvPr id="14" name="Picture 13">
            <a:extLst>
              <a:ext uri="{FF2B5EF4-FFF2-40B4-BE49-F238E27FC236}">
                <a16:creationId xmlns:a16="http://schemas.microsoft.com/office/drawing/2014/main" id="{4A6A667C-1D40-6D4F-BAD7-433980AD7B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2301" y="4096062"/>
            <a:ext cx="2628900" cy="2705100"/>
          </a:xfrm>
          <a:prstGeom prst="rect">
            <a:avLst/>
          </a:prstGeom>
        </p:spPr>
      </p:pic>
      <p:pic>
        <p:nvPicPr>
          <p:cNvPr id="17" name="Picture 16">
            <a:extLst>
              <a:ext uri="{FF2B5EF4-FFF2-40B4-BE49-F238E27FC236}">
                <a16:creationId xmlns:a16="http://schemas.microsoft.com/office/drawing/2014/main" id="{F9406889-01B1-8542-A1B4-1E66CB1AC7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8246" y="4096062"/>
            <a:ext cx="2527300" cy="2692400"/>
          </a:xfrm>
          <a:prstGeom prst="rect">
            <a:avLst/>
          </a:prstGeom>
        </p:spPr>
      </p:pic>
    </p:spTree>
    <p:extLst>
      <p:ext uri="{BB962C8B-B14F-4D97-AF65-F5344CB8AC3E}">
        <p14:creationId xmlns:p14="http://schemas.microsoft.com/office/powerpoint/2010/main" val="293309276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11" fill="hold">
                      <p:stCondLst>
                        <p:cond delay="indefinite"/>
                      </p:stCondLst>
                      <p:childTnLst>
                        <p:par>
                          <p:cTn id="12" fill="hold">
                            <p:stCondLst>
                              <p:cond delay="0"/>
                            </p:stCondLst>
                            <p:childTnLst>
                              <p:par>
                                <p:cTn id="13" presetID="35" presetClass="exit" presetSubtype="0" fill="hold" nodeType="clickEffect">
                                  <p:stCondLst>
                                    <p:cond delay="0"/>
                                  </p:stCondLst>
                                  <p:childTnLst>
                                    <p:animEffect transition="out" filter="fade">
                                      <p:cBhvr>
                                        <p:cTn id="14" dur="500"/>
                                        <p:tgtEl>
                                          <p:spTgt spid="3"/>
                                        </p:tgtEl>
                                      </p:cBhvr>
                                    </p:animEffect>
                                    <p:anim calcmode="lin" valueType="num">
                                      <p:cBhvr>
                                        <p:cTn id="15" dur="500"/>
                                        <p:tgtEl>
                                          <p:spTgt spid="3"/>
                                        </p:tgtEl>
                                        <p:attrNameLst>
                                          <p:attrName>style.rotation</p:attrName>
                                        </p:attrNameLst>
                                      </p:cBhvr>
                                      <p:tavLst>
                                        <p:tav tm="0">
                                          <p:val>
                                            <p:fltVal val="0"/>
                                          </p:val>
                                        </p:tav>
                                        <p:tav tm="100000">
                                          <p:val>
                                            <p:fltVal val="720"/>
                                          </p:val>
                                        </p:tav>
                                      </p:tavLst>
                                    </p:anim>
                                    <p:anim calcmode="lin" valueType="num">
                                      <p:cBhvr>
                                        <p:cTn id="16" dur="500"/>
                                        <p:tgtEl>
                                          <p:spTgt spid="3"/>
                                        </p:tgtEl>
                                        <p:attrNameLst>
                                          <p:attrName>ppt_h</p:attrName>
                                        </p:attrNameLst>
                                      </p:cBhvr>
                                      <p:tavLst>
                                        <p:tav tm="0">
                                          <p:val>
                                            <p:strVal val="ppt_h"/>
                                          </p:val>
                                        </p:tav>
                                        <p:tav tm="100000">
                                          <p:val>
                                            <p:fltVal val="0"/>
                                          </p:val>
                                        </p:tav>
                                      </p:tavLst>
                                    </p:anim>
                                    <p:anim calcmode="lin" valueType="num">
                                      <p:cBhvr>
                                        <p:cTn id="17" dur="500"/>
                                        <p:tgtEl>
                                          <p:spTgt spid="3"/>
                                        </p:tgtEl>
                                        <p:attrNameLst>
                                          <p:attrName>ppt_w</p:attrName>
                                        </p:attrNameLst>
                                      </p:cBhvr>
                                      <p:tavLst>
                                        <p:tav tm="0">
                                          <p:val>
                                            <p:strVal val="ppt_w"/>
                                          </p:val>
                                        </p:tav>
                                        <p:tav tm="100000">
                                          <p:val>
                                            <p:fltVal val="0"/>
                                          </p:val>
                                        </p:tav>
                                      </p:tavLst>
                                    </p:anim>
                                    <p:set>
                                      <p:cBhvr>
                                        <p:cTn id="18"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4" name="type.wav"/>
                                        </p:tgtEl>
                                      </p:cMediaNode>
                                    </p:audio>
                                  </p:subTnLst>
                                </p:cTn>
                              </p:par>
                              <p:par>
                                <p:cTn id="19" presetID="15"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900" decel="100000" fill="hold"/>
                                        <p:tgtEl>
                                          <p:spTgt spid="5"/>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arrow.wav"/>
                                        </p:tgtEl>
                                      </p:cMediaNode>
                                    </p:audio>
                                  </p:subTnLst>
                                </p:cTn>
                              </p:par>
                            </p:childTnLst>
                          </p:cTn>
                        </p:par>
                      </p:childTnLst>
                    </p:cTn>
                  </p:par>
                  <p:par>
                    <p:cTn id="33" fill="hold">
                      <p:stCondLst>
                        <p:cond delay="indefinite"/>
                      </p:stCondLst>
                      <p:childTnLst>
                        <p:par>
                          <p:cTn id="34" fill="hold">
                            <p:stCondLst>
                              <p:cond delay="0"/>
                            </p:stCondLst>
                            <p:childTnLst>
                              <p:par>
                                <p:cTn id="35" presetID="35" presetClass="exit" presetSubtype="0" fill="hold" nodeType="clickEffect">
                                  <p:stCondLst>
                                    <p:cond delay="0"/>
                                  </p:stCondLst>
                                  <p:childTnLst>
                                    <p:animEffect transition="out" filter="fade">
                                      <p:cBhvr>
                                        <p:cTn id="36" dur="500"/>
                                        <p:tgtEl>
                                          <p:spTgt spid="5"/>
                                        </p:tgtEl>
                                      </p:cBhvr>
                                    </p:animEffect>
                                    <p:anim calcmode="lin" valueType="num">
                                      <p:cBhvr>
                                        <p:cTn id="37" dur="500"/>
                                        <p:tgtEl>
                                          <p:spTgt spid="5"/>
                                        </p:tgtEl>
                                        <p:attrNameLst>
                                          <p:attrName>style.rotation</p:attrName>
                                        </p:attrNameLst>
                                      </p:cBhvr>
                                      <p:tavLst>
                                        <p:tav tm="0">
                                          <p:val>
                                            <p:fltVal val="0"/>
                                          </p:val>
                                        </p:tav>
                                        <p:tav tm="100000">
                                          <p:val>
                                            <p:fltVal val="720"/>
                                          </p:val>
                                        </p:tav>
                                      </p:tavLst>
                                    </p:anim>
                                    <p:anim calcmode="lin" valueType="num">
                                      <p:cBhvr>
                                        <p:cTn id="38" dur="500"/>
                                        <p:tgtEl>
                                          <p:spTgt spid="5"/>
                                        </p:tgtEl>
                                        <p:attrNameLst>
                                          <p:attrName>ppt_h</p:attrName>
                                        </p:attrNameLst>
                                      </p:cBhvr>
                                      <p:tavLst>
                                        <p:tav tm="0">
                                          <p:val>
                                            <p:strVal val="ppt_h"/>
                                          </p:val>
                                        </p:tav>
                                        <p:tav tm="100000">
                                          <p:val>
                                            <p:fltVal val="0"/>
                                          </p:val>
                                        </p:tav>
                                      </p:tavLst>
                                    </p:anim>
                                    <p:anim calcmode="lin" valueType="num">
                                      <p:cBhvr>
                                        <p:cTn id="39" dur="500"/>
                                        <p:tgtEl>
                                          <p:spTgt spid="5"/>
                                        </p:tgtEl>
                                        <p:attrNameLst>
                                          <p:attrName>ppt_w</p:attrName>
                                        </p:attrNameLst>
                                      </p:cBhvr>
                                      <p:tavLst>
                                        <p:tav tm="0">
                                          <p:val>
                                            <p:strVal val="ppt_w"/>
                                          </p:val>
                                        </p:tav>
                                        <p:tav tm="100000">
                                          <p:val>
                                            <p:fltVal val="0"/>
                                          </p:val>
                                        </p:tav>
                                      </p:tavLst>
                                    </p:anim>
                                    <p:set>
                                      <p:cBhvr>
                                        <p:cTn id="40"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4" name="type.wav"/>
                                        </p:tgtEl>
                                      </p:cMediaNode>
                                    </p:audio>
                                  </p:subTnLst>
                                </p:cTn>
                              </p:par>
                              <p:par>
                                <p:cTn id="41" presetID="15"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1000" fill="hold"/>
                                        <p:tgtEl>
                                          <p:spTgt spid="9"/>
                                        </p:tgtEl>
                                        <p:attrNameLst>
                                          <p:attrName>ppt_w</p:attrName>
                                        </p:attrNameLst>
                                      </p:cBhvr>
                                      <p:tavLst>
                                        <p:tav tm="0">
                                          <p:val>
                                            <p:fltVal val="0"/>
                                          </p:val>
                                        </p:tav>
                                        <p:tav tm="100000">
                                          <p:val>
                                            <p:strVal val="#ppt_w"/>
                                          </p:val>
                                        </p:tav>
                                      </p:tavLst>
                                    </p:anim>
                                    <p:anim calcmode="lin" valueType="num">
                                      <p:cBhvr>
                                        <p:cTn id="44" dur="1000" fill="hold"/>
                                        <p:tgtEl>
                                          <p:spTgt spid="9"/>
                                        </p:tgtEl>
                                        <p:attrNameLst>
                                          <p:attrName>ppt_h</p:attrName>
                                        </p:attrNameLst>
                                      </p:cBhvr>
                                      <p:tavLst>
                                        <p:tav tm="0">
                                          <p:val>
                                            <p:fltVal val="0"/>
                                          </p:val>
                                        </p:tav>
                                        <p:tav tm="100000">
                                          <p:val>
                                            <p:strVal val="#ppt_h"/>
                                          </p:val>
                                        </p:tav>
                                      </p:tavLst>
                                    </p:anim>
                                    <p:anim calcmode="lin" valueType="num">
                                      <p:cBhvr>
                                        <p:cTn id="45"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7" fill="hold">
                      <p:stCondLst>
                        <p:cond delay="indefinite"/>
                      </p:stCondLst>
                      <p:childTnLst>
                        <p:par>
                          <p:cTn id="48" fill="hold">
                            <p:stCondLst>
                              <p:cond delay="0"/>
                            </p:stCondLst>
                            <p:childTnLst>
                              <p:par>
                                <p:cTn id="49" presetID="37" presetClass="entr" presetSubtype="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1000"/>
                                        <p:tgtEl>
                                          <p:spTgt spid="8"/>
                                        </p:tgtEl>
                                      </p:cBhvr>
                                    </p:animEffect>
                                    <p:anim calcmode="lin" valueType="num">
                                      <p:cBhvr>
                                        <p:cTn id="52" dur="1000" fill="hold"/>
                                        <p:tgtEl>
                                          <p:spTgt spid="8"/>
                                        </p:tgtEl>
                                        <p:attrNameLst>
                                          <p:attrName>ppt_x</p:attrName>
                                        </p:attrNameLst>
                                      </p:cBhvr>
                                      <p:tavLst>
                                        <p:tav tm="0">
                                          <p:val>
                                            <p:strVal val="#ppt_x"/>
                                          </p:val>
                                        </p:tav>
                                        <p:tav tm="100000">
                                          <p:val>
                                            <p:strVal val="#ppt_x"/>
                                          </p:val>
                                        </p:tav>
                                      </p:tavLst>
                                    </p:anim>
                                    <p:anim calcmode="lin" valueType="num">
                                      <p:cBhvr>
                                        <p:cTn id="53" dur="900" decel="100000" fill="hold"/>
                                        <p:tgtEl>
                                          <p:spTgt spid="8"/>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3" name="arrow.wav"/>
                                        </p:tgtEl>
                                      </p:cMediaNode>
                                    </p:audio>
                                  </p:subTnLst>
                                </p:cTn>
                              </p:par>
                            </p:childTnLst>
                          </p:cTn>
                        </p:par>
                      </p:childTnLst>
                    </p:cTn>
                  </p:par>
                  <p:par>
                    <p:cTn id="55" fill="hold">
                      <p:stCondLst>
                        <p:cond delay="indefinite"/>
                      </p:stCondLst>
                      <p:childTnLst>
                        <p:par>
                          <p:cTn id="56" fill="hold">
                            <p:stCondLst>
                              <p:cond delay="0"/>
                            </p:stCondLst>
                            <p:childTnLst>
                              <p:par>
                                <p:cTn id="57" presetID="35" presetClass="exit" presetSubtype="0" fill="hold" nodeType="clickEffect">
                                  <p:stCondLst>
                                    <p:cond delay="0"/>
                                  </p:stCondLst>
                                  <p:childTnLst>
                                    <p:animEffect transition="out" filter="fade">
                                      <p:cBhvr>
                                        <p:cTn id="58" dur="500"/>
                                        <p:tgtEl>
                                          <p:spTgt spid="8"/>
                                        </p:tgtEl>
                                      </p:cBhvr>
                                    </p:animEffect>
                                    <p:anim calcmode="lin" valueType="num">
                                      <p:cBhvr>
                                        <p:cTn id="59" dur="500"/>
                                        <p:tgtEl>
                                          <p:spTgt spid="8"/>
                                        </p:tgtEl>
                                        <p:attrNameLst>
                                          <p:attrName>style.rotation</p:attrName>
                                        </p:attrNameLst>
                                      </p:cBhvr>
                                      <p:tavLst>
                                        <p:tav tm="0">
                                          <p:val>
                                            <p:fltVal val="0"/>
                                          </p:val>
                                        </p:tav>
                                        <p:tav tm="100000">
                                          <p:val>
                                            <p:fltVal val="720"/>
                                          </p:val>
                                        </p:tav>
                                      </p:tavLst>
                                    </p:anim>
                                    <p:anim calcmode="lin" valueType="num">
                                      <p:cBhvr>
                                        <p:cTn id="60" dur="500"/>
                                        <p:tgtEl>
                                          <p:spTgt spid="8"/>
                                        </p:tgtEl>
                                        <p:attrNameLst>
                                          <p:attrName>ppt_h</p:attrName>
                                        </p:attrNameLst>
                                      </p:cBhvr>
                                      <p:tavLst>
                                        <p:tav tm="0">
                                          <p:val>
                                            <p:strVal val="ppt_h"/>
                                          </p:val>
                                        </p:tav>
                                        <p:tav tm="100000">
                                          <p:val>
                                            <p:fltVal val="0"/>
                                          </p:val>
                                        </p:tav>
                                      </p:tavLst>
                                    </p:anim>
                                    <p:anim calcmode="lin" valueType="num">
                                      <p:cBhvr>
                                        <p:cTn id="61" dur="500"/>
                                        <p:tgtEl>
                                          <p:spTgt spid="8"/>
                                        </p:tgtEl>
                                        <p:attrNameLst>
                                          <p:attrName>ppt_w</p:attrName>
                                        </p:attrNameLst>
                                      </p:cBhvr>
                                      <p:tavLst>
                                        <p:tav tm="0">
                                          <p:val>
                                            <p:strVal val="ppt_w"/>
                                          </p:val>
                                        </p:tav>
                                        <p:tav tm="100000">
                                          <p:val>
                                            <p:fltVal val="0"/>
                                          </p:val>
                                        </p:tav>
                                      </p:tavLst>
                                    </p:anim>
                                    <p:set>
                                      <p:cBhvr>
                                        <p:cTn id="6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4" name="type.wav"/>
                                        </p:tgtEl>
                                      </p:cMediaNode>
                                    </p:audio>
                                  </p:subTnLst>
                                </p:cTn>
                              </p:par>
                              <p:par>
                                <p:cTn id="63" presetID="15" presetClass="entr" presetSubtype="0"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p:cTn id="65" dur="1000" fill="hold"/>
                                        <p:tgtEl>
                                          <p:spTgt spid="13"/>
                                        </p:tgtEl>
                                        <p:attrNameLst>
                                          <p:attrName>ppt_w</p:attrName>
                                        </p:attrNameLst>
                                      </p:cBhvr>
                                      <p:tavLst>
                                        <p:tav tm="0">
                                          <p:val>
                                            <p:fltVal val="0"/>
                                          </p:val>
                                        </p:tav>
                                        <p:tav tm="100000">
                                          <p:val>
                                            <p:strVal val="#ppt_w"/>
                                          </p:val>
                                        </p:tav>
                                      </p:tavLst>
                                    </p:anim>
                                    <p:anim calcmode="lin" valueType="num">
                                      <p:cBhvr>
                                        <p:cTn id="66" dur="1000" fill="hold"/>
                                        <p:tgtEl>
                                          <p:spTgt spid="13"/>
                                        </p:tgtEl>
                                        <p:attrNameLst>
                                          <p:attrName>ppt_h</p:attrName>
                                        </p:attrNameLst>
                                      </p:cBhvr>
                                      <p:tavLst>
                                        <p:tav tm="0">
                                          <p:val>
                                            <p:fltVal val="0"/>
                                          </p:val>
                                        </p:tav>
                                        <p:tav tm="100000">
                                          <p:val>
                                            <p:strVal val="#ppt_h"/>
                                          </p:val>
                                        </p:tav>
                                      </p:tavLst>
                                    </p:anim>
                                    <p:anim calcmode="lin" valueType="num">
                                      <p:cBhvr>
                                        <p:cTn id="67"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9" fill="hold">
                      <p:stCondLst>
                        <p:cond delay="indefinite"/>
                      </p:stCondLst>
                      <p:childTnLst>
                        <p:par>
                          <p:cTn id="70" fill="hold">
                            <p:stCondLst>
                              <p:cond delay="0"/>
                            </p:stCondLst>
                            <p:childTnLst>
                              <p:par>
                                <p:cTn id="71" presetID="37" presetClass="entr" presetSubtype="0" fill="hold"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1000"/>
                                        <p:tgtEl>
                                          <p:spTgt spid="14"/>
                                        </p:tgtEl>
                                      </p:cBhvr>
                                    </p:animEffect>
                                    <p:anim calcmode="lin" valueType="num">
                                      <p:cBhvr>
                                        <p:cTn id="74" dur="1000" fill="hold"/>
                                        <p:tgtEl>
                                          <p:spTgt spid="14"/>
                                        </p:tgtEl>
                                        <p:attrNameLst>
                                          <p:attrName>ppt_x</p:attrName>
                                        </p:attrNameLst>
                                      </p:cBhvr>
                                      <p:tavLst>
                                        <p:tav tm="0">
                                          <p:val>
                                            <p:strVal val="#ppt_x"/>
                                          </p:val>
                                        </p:tav>
                                        <p:tav tm="100000">
                                          <p:val>
                                            <p:strVal val="#ppt_x"/>
                                          </p:val>
                                        </p:tav>
                                      </p:tavLst>
                                    </p:anim>
                                    <p:anim calcmode="lin" valueType="num">
                                      <p:cBhvr>
                                        <p:cTn id="75" dur="900" decel="100000" fill="hold"/>
                                        <p:tgtEl>
                                          <p:spTgt spid="14"/>
                                        </p:tgtEl>
                                        <p:attrNameLst>
                                          <p:attrName>ppt_y</p:attrName>
                                        </p:attrNameLst>
                                      </p:cBhvr>
                                      <p:tavLst>
                                        <p:tav tm="0">
                                          <p:val>
                                            <p:strVal val="#ppt_y+1"/>
                                          </p:val>
                                        </p:tav>
                                        <p:tav tm="100000">
                                          <p:val>
                                            <p:strVal val="#ppt_y-.03"/>
                                          </p:val>
                                        </p:tav>
                                      </p:tavLst>
                                    </p:anim>
                                    <p:anim calcmode="lin" valueType="num">
                                      <p:cBhvr>
                                        <p:cTn id="7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71"/>
                                            </p:cond>
                                          </p:stCondLst>
                                          <p:endCondLst>
                                            <p:cond evt="onStopAudio" delay="0">
                                              <p:tgtEl>
                                                <p:sldTgt/>
                                              </p:tgtEl>
                                            </p:cond>
                                          </p:endCondLst>
                                        </p:cTn>
                                        <p:tgtEl>
                                          <p:sndTgt r:embed="rId3" name="arrow.wav"/>
                                        </p:tgtEl>
                                      </p:cMediaNode>
                                    </p:audio>
                                  </p:subTnLst>
                                </p:cTn>
                              </p:par>
                            </p:childTnLst>
                          </p:cTn>
                        </p:par>
                      </p:childTnLst>
                    </p:cTn>
                  </p:par>
                  <p:par>
                    <p:cTn id="77" fill="hold">
                      <p:stCondLst>
                        <p:cond delay="indefinite"/>
                      </p:stCondLst>
                      <p:childTnLst>
                        <p:par>
                          <p:cTn id="78" fill="hold">
                            <p:stCondLst>
                              <p:cond delay="0"/>
                            </p:stCondLst>
                            <p:childTnLst>
                              <p:par>
                                <p:cTn id="79" presetID="35" presetClass="exit" presetSubtype="0" fill="hold" nodeType="clickEffect">
                                  <p:stCondLst>
                                    <p:cond delay="0"/>
                                  </p:stCondLst>
                                  <p:childTnLst>
                                    <p:animEffect transition="out" filter="fade">
                                      <p:cBhvr>
                                        <p:cTn id="80" dur="500"/>
                                        <p:tgtEl>
                                          <p:spTgt spid="14"/>
                                        </p:tgtEl>
                                      </p:cBhvr>
                                    </p:animEffect>
                                    <p:anim calcmode="lin" valueType="num">
                                      <p:cBhvr>
                                        <p:cTn id="81" dur="500"/>
                                        <p:tgtEl>
                                          <p:spTgt spid="14"/>
                                        </p:tgtEl>
                                        <p:attrNameLst>
                                          <p:attrName>style.rotation</p:attrName>
                                        </p:attrNameLst>
                                      </p:cBhvr>
                                      <p:tavLst>
                                        <p:tav tm="0">
                                          <p:val>
                                            <p:fltVal val="0"/>
                                          </p:val>
                                        </p:tav>
                                        <p:tav tm="100000">
                                          <p:val>
                                            <p:fltVal val="720"/>
                                          </p:val>
                                        </p:tav>
                                      </p:tavLst>
                                    </p:anim>
                                    <p:anim calcmode="lin" valueType="num">
                                      <p:cBhvr>
                                        <p:cTn id="82" dur="500"/>
                                        <p:tgtEl>
                                          <p:spTgt spid="14"/>
                                        </p:tgtEl>
                                        <p:attrNameLst>
                                          <p:attrName>ppt_h</p:attrName>
                                        </p:attrNameLst>
                                      </p:cBhvr>
                                      <p:tavLst>
                                        <p:tav tm="0">
                                          <p:val>
                                            <p:strVal val="ppt_h"/>
                                          </p:val>
                                        </p:tav>
                                        <p:tav tm="100000">
                                          <p:val>
                                            <p:fltVal val="0"/>
                                          </p:val>
                                        </p:tav>
                                      </p:tavLst>
                                    </p:anim>
                                    <p:anim calcmode="lin" valueType="num">
                                      <p:cBhvr>
                                        <p:cTn id="83" dur="500"/>
                                        <p:tgtEl>
                                          <p:spTgt spid="14"/>
                                        </p:tgtEl>
                                        <p:attrNameLst>
                                          <p:attrName>ppt_w</p:attrName>
                                        </p:attrNameLst>
                                      </p:cBhvr>
                                      <p:tavLst>
                                        <p:tav tm="0">
                                          <p:val>
                                            <p:strVal val="ppt_w"/>
                                          </p:val>
                                        </p:tav>
                                        <p:tav tm="100000">
                                          <p:val>
                                            <p:fltVal val="0"/>
                                          </p:val>
                                        </p:tav>
                                      </p:tavLst>
                                    </p:anim>
                                    <p:set>
                                      <p:cBhvr>
                                        <p:cTn id="84"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4" name="type.wav"/>
                                        </p:tgtEl>
                                      </p:cMediaNode>
                                    </p:audio>
                                  </p:subTnLst>
                                </p:cTn>
                              </p:par>
                              <p:par>
                                <p:cTn id="85" presetID="15" presetClass="entr" presetSubtype="0" fill="hold" nodeType="withEffect">
                                  <p:stCondLst>
                                    <p:cond delay="0"/>
                                  </p:stCondLst>
                                  <p:childTnLst>
                                    <p:set>
                                      <p:cBhvr>
                                        <p:cTn id="86" dur="1" fill="hold">
                                          <p:stCondLst>
                                            <p:cond delay="0"/>
                                          </p:stCondLst>
                                        </p:cTn>
                                        <p:tgtEl>
                                          <p:spTgt spid="15"/>
                                        </p:tgtEl>
                                        <p:attrNameLst>
                                          <p:attrName>style.visibility</p:attrName>
                                        </p:attrNameLst>
                                      </p:cBhvr>
                                      <p:to>
                                        <p:strVal val="visible"/>
                                      </p:to>
                                    </p:set>
                                    <p:anim calcmode="lin" valueType="num">
                                      <p:cBhvr>
                                        <p:cTn id="87" dur="1000" fill="hold"/>
                                        <p:tgtEl>
                                          <p:spTgt spid="15"/>
                                        </p:tgtEl>
                                        <p:attrNameLst>
                                          <p:attrName>ppt_w</p:attrName>
                                        </p:attrNameLst>
                                      </p:cBhvr>
                                      <p:tavLst>
                                        <p:tav tm="0">
                                          <p:val>
                                            <p:fltVal val="0"/>
                                          </p:val>
                                        </p:tav>
                                        <p:tav tm="100000">
                                          <p:val>
                                            <p:strVal val="#ppt_w"/>
                                          </p:val>
                                        </p:tav>
                                      </p:tavLst>
                                    </p:anim>
                                    <p:anim calcmode="lin" valueType="num">
                                      <p:cBhvr>
                                        <p:cTn id="88" dur="1000" fill="hold"/>
                                        <p:tgtEl>
                                          <p:spTgt spid="15"/>
                                        </p:tgtEl>
                                        <p:attrNameLst>
                                          <p:attrName>ppt_h</p:attrName>
                                        </p:attrNameLst>
                                      </p:cBhvr>
                                      <p:tavLst>
                                        <p:tav tm="0">
                                          <p:val>
                                            <p:fltVal val="0"/>
                                          </p:val>
                                        </p:tav>
                                        <p:tav tm="100000">
                                          <p:val>
                                            <p:strVal val="#ppt_h"/>
                                          </p:val>
                                        </p:tav>
                                      </p:tavLst>
                                    </p:anim>
                                    <p:anim calcmode="lin" valueType="num">
                                      <p:cBhvr>
                                        <p:cTn id="8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p:stCondLst>
                        <p:cond delay="indefinite"/>
                      </p:stCondLst>
                      <p:childTnLst>
                        <p:par>
                          <p:cTn id="92" fill="hold">
                            <p:stCondLst>
                              <p:cond delay="0"/>
                            </p:stCondLst>
                            <p:childTnLst>
                              <p:par>
                                <p:cTn id="93" presetID="37" presetClass="entr" presetSubtype="0" fill="hold" nodeType="click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1000"/>
                                        <p:tgtEl>
                                          <p:spTgt spid="17"/>
                                        </p:tgtEl>
                                      </p:cBhvr>
                                    </p:animEffect>
                                    <p:anim calcmode="lin" valueType="num">
                                      <p:cBhvr>
                                        <p:cTn id="96" dur="1000" fill="hold"/>
                                        <p:tgtEl>
                                          <p:spTgt spid="17"/>
                                        </p:tgtEl>
                                        <p:attrNameLst>
                                          <p:attrName>ppt_x</p:attrName>
                                        </p:attrNameLst>
                                      </p:cBhvr>
                                      <p:tavLst>
                                        <p:tav tm="0">
                                          <p:val>
                                            <p:strVal val="#ppt_x"/>
                                          </p:val>
                                        </p:tav>
                                        <p:tav tm="100000">
                                          <p:val>
                                            <p:strVal val="#ppt_x"/>
                                          </p:val>
                                        </p:tav>
                                      </p:tavLst>
                                    </p:anim>
                                    <p:anim calcmode="lin" valueType="num">
                                      <p:cBhvr>
                                        <p:cTn id="97" dur="900" decel="100000" fill="hold"/>
                                        <p:tgtEl>
                                          <p:spTgt spid="17"/>
                                        </p:tgtEl>
                                        <p:attrNameLst>
                                          <p:attrName>ppt_y</p:attrName>
                                        </p:attrNameLst>
                                      </p:cBhvr>
                                      <p:tavLst>
                                        <p:tav tm="0">
                                          <p:val>
                                            <p:strVal val="#ppt_y+1"/>
                                          </p:val>
                                        </p:tav>
                                        <p:tav tm="100000">
                                          <p:val>
                                            <p:strVal val="#ppt_y-.03"/>
                                          </p:val>
                                        </p:tav>
                                      </p:tavLst>
                                    </p:anim>
                                    <p:anim calcmode="lin" valueType="num">
                                      <p:cBhvr>
                                        <p:cTn id="98"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93"/>
                                            </p:cond>
                                          </p:stCondLst>
                                          <p:endCondLst>
                                            <p:cond evt="onStopAudio" delay="0">
                                              <p:tgtEl>
                                                <p:sldTgt/>
                                              </p:tgtEl>
                                            </p:cond>
                                          </p:endCondLst>
                                        </p:cTn>
                                        <p:tgtEl>
                                          <p:sndTgt r:embed="rId3" name="arrow.wav"/>
                                        </p:tgtEl>
                                      </p:cMediaNode>
                                    </p:audio>
                                  </p:subTnLst>
                                </p:cTn>
                              </p:par>
                            </p:childTnLst>
                          </p:cTn>
                        </p:par>
                      </p:childTnLst>
                    </p:cTn>
                  </p:par>
                  <p:par>
                    <p:cTn id="99" fill="hold">
                      <p:stCondLst>
                        <p:cond delay="indefinite"/>
                      </p:stCondLst>
                      <p:childTnLst>
                        <p:par>
                          <p:cTn id="100" fill="hold">
                            <p:stCondLst>
                              <p:cond delay="0"/>
                            </p:stCondLst>
                            <p:childTnLst>
                              <p:par>
                                <p:cTn id="101" presetID="35" presetClass="exit" presetSubtype="0" fill="hold" nodeType="clickEffect">
                                  <p:stCondLst>
                                    <p:cond delay="0"/>
                                  </p:stCondLst>
                                  <p:childTnLst>
                                    <p:animEffect transition="out" filter="fade">
                                      <p:cBhvr>
                                        <p:cTn id="102" dur="500"/>
                                        <p:tgtEl>
                                          <p:spTgt spid="17"/>
                                        </p:tgtEl>
                                      </p:cBhvr>
                                    </p:animEffect>
                                    <p:anim calcmode="lin" valueType="num">
                                      <p:cBhvr>
                                        <p:cTn id="103" dur="500"/>
                                        <p:tgtEl>
                                          <p:spTgt spid="17"/>
                                        </p:tgtEl>
                                        <p:attrNameLst>
                                          <p:attrName>style.rotation</p:attrName>
                                        </p:attrNameLst>
                                      </p:cBhvr>
                                      <p:tavLst>
                                        <p:tav tm="0">
                                          <p:val>
                                            <p:fltVal val="0"/>
                                          </p:val>
                                        </p:tav>
                                        <p:tav tm="100000">
                                          <p:val>
                                            <p:fltVal val="720"/>
                                          </p:val>
                                        </p:tav>
                                      </p:tavLst>
                                    </p:anim>
                                    <p:anim calcmode="lin" valueType="num">
                                      <p:cBhvr>
                                        <p:cTn id="104" dur="500"/>
                                        <p:tgtEl>
                                          <p:spTgt spid="17"/>
                                        </p:tgtEl>
                                        <p:attrNameLst>
                                          <p:attrName>ppt_h</p:attrName>
                                        </p:attrNameLst>
                                      </p:cBhvr>
                                      <p:tavLst>
                                        <p:tav tm="0">
                                          <p:val>
                                            <p:strVal val="ppt_h"/>
                                          </p:val>
                                        </p:tav>
                                        <p:tav tm="100000">
                                          <p:val>
                                            <p:fltVal val="0"/>
                                          </p:val>
                                        </p:tav>
                                      </p:tavLst>
                                    </p:anim>
                                    <p:anim calcmode="lin" valueType="num">
                                      <p:cBhvr>
                                        <p:cTn id="105" dur="500"/>
                                        <p:tgtEl>
                                          <p:spTgt spid="17"/>
                                        </p:tgtEl>
                                        <p:attrNameLst>
                                          <p:attrName>ppt_w</p:attrName>
                                        </p:attrNameLst>
                                      </p:cBhvr>
                                      <p:tavLst>
                                        <p:tav tm="0">
                                          <p:val>
                                            <p:strVal val="ppt_w"/>
                                          </p:val>
                                        </p:tav>
                                        <p:tav tm="100000">
                                          <p:val>
                                            <p:fltVal val="0"/>
                                          </p:val>
                                        </p:tav>
                                      </p:tavLst>
                                    </p:anim>
                                    <p:set>
                                      <p:cBhvr>
                                        <p:cTn id="106"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4" name="type.wav"/>
                                        </p:tgtEl>
                                      </p:cMediaNode>
                                    </p:audio>
                                  </p:subTnLst>
                                </p:cTn>
                              </p:par>
                              <p:par>
                                <p:cTn id="107" presetID="15" presetClass="entr" presetSubtype="0" fill="hold" nodeType="withEffect">
                                  <p:stCondLst>
                                    <p:cond delay="0"/>
                                  </p:stCondLst>
                                  <p:childTnLst>
                                    <p:set>
                                      <p:cBhvr>
                                        <p:cTn id="108" dur="1" fill="hold">
                                          <p:stCondLst>
                                            <p:cond delay="0"/>
                                          </p:stCondLst>
                                        </p:cTn>
                                        <p:tgtEl>
                                          <p:spTgt spid="18"/>
                                        </p:tgtEl>
                                        <p:attrNameLst>
                                          <p:attrName>style.visibility</p:attrName>
                                        </p:attrNameLst>
                                      </p:cBhvr>
                                      <p:to>
                                        <p:strVal val="visible"/>
                                      </p:to>
                                    </p:set>
                                    <p:anim calcmode="lin" valueType="num">
                                      <p:cBhvr>
                                        <p:cTn id="109" dur="1000" fill="hold"/>
                                        <p:tgtEl>
                                          <p:spTgt spid="18"/>
                                        </p:tgtEl>
                                        <p:attrNameLst>
                                          <p:attrName>ppt_w</p:attrName>
                                        </p:attrNameLst>
                                      </p:cBhvr>
                                      <p:tavLst>
                                        <p:tav tm="0">
                                          <p:val>
                                            <p:fltVal val="0"/>
                                          </p:val>
                                        </p:tav>
                                        <p:tav tm="100000">
                                          <p:val>
                                            <p:strVal val="#ppt_w"/>
                                          </p:val>
                                        </p:tav>
                                      </p:tavLst>
                                    </p:anim>
                                    <p:anim calcmode="lin" valueType="num">
                                      <p:cBhvr>
                                        <p:cTn id="110" dur="1000" fill="hold"/>
                                        <p:tgtEl>
                                          <p:spTgt spid="18"/>
                                        </p:tgtEl>
                                        <p:attrNameLst>
                                          <p:attrName>ppt_h</p:attrName>
                                        </p:attrNameLst>
                                      </p:cBhvr>
                                      <p:tavLst>
                                        <p:tav tm="0">
                                          <p:val>
                                            <p:fltVal val="0"/>
                                          </p:val>
                                        </p:tav>
                                        <p:tav tm="100000">
                                          <p:val>
                                            <p:strVal val="#ppt_h"/>
                                          </p:val>
                                        </p:tav>
                                      </p:tavLst>
                                    </p:anim>
                                    <p:anim calcmode="lin" valueType="num">
                                      <p:cBhvr>
                                        <p:cTn id="111"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12"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7A190B-7219-664B-A983-75BE8ED849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236" y="1204190"/>
            <a:ext cx="8423564" cy="4562764"/>
          </a:xfrm>
          <a:prstGeom prst="rect">
            <a:avLst/>
          </a:prstGeom>
        </p:spPr>
      </p:pic>
      <p:sp>
        <p:nvSpPr>
          <p:cNvPr id="2" name="TextBox 1">
            <a:extLst>
              <a:ext uri="{FF2B5EF4-FFF2-40B4-BE49-F238E27FC236}">
                <a16:creationId xmlns:a16="http://schemas.microsoft.com/office/drawing/2014/main" id="{4031842D-DB12-9B48-9708-6957E1A47B36}"/>
              </a:ext>
            </a:extLst>
          </p:cNvPr>
          <p:cNvSpPr txBox="1"/>
          <p:nvPr/>
        </p:nvSpPr>
        <p:spPr>
          <a:xfrm>
            <a:off x="731124" y="5967747"/>
            <a:ext cx="7250281" cy="5232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dirty="0"/>
              <a:t>THANK YOU!</a:t>
            </a:r>
          </a:p>
        </p:txBody>
      </p:sp>
      <p:sp>
        <p:nvSpPr>
          <p:cNvPr id="4" name="TextBox 3">
            <a:extLst>
              <a:ext uri="{FF2B5EF4-FFF2-40B4-BE49-F238E27FC236}">
                <a16:creationId xmlns:a16="http://schemas.microsoft.com/office/drawing/2014/main" id="{8E054B93-8E4B-4343-9F44-5D1704067855}"/>
              </a:ext>
            </a:extLst>
          </p:cNvPr>
          <p:cNvSpPr txBox="1"/>
          <p:nvPr/>
        </p:nvSpPr>
        <p:spPr>
          <a:xfrm>
            <a:off x="1001090" y="189610"/>
            <a:ext cx="7250281" cy="5232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dirty="0"/>
              <a:t>THE END!</a:t>
            </a:r>
          </a:p>
        </p:txBody>
      </p:sp>
    </p:spTree>
    <p:extLst>
      <p:ext uri="{BB962C8B-B14F-4D97-AF65-F5344CB8AC3E}">
        <p14:creationId xmlns:p14="http://schemas.microsoft.com/office/powerpoint/2010/main" val="2351297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sndAc>
          <p:stSnd>
            <p:snd r:embed="rId3" name="drumroll.wav"/>
          </p:stSnd>
        </p:sndAc>
      </p:transition>
    </mc:Choice>
    <mc:Fallback xmlns="">
      <p:transition spd="slow">
        <p:fade/>
        <p:sndAc>
          <p:stSnd>
            <p:snd r:embed="rId6"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4" name="applause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040529-BE76-4B9C-99F2-55B76C9D668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0" y="0"/>
            <a:ext cx="9143999" cy="6858000"/>
          </a:xfrm>
          <a:prstGeom prst="rect">
            <a:avLst/>
          </a:prstGeom>
        </p:spPr>
      </p:pic>
      <p:sp>
        <p:nvSpPr>
          <p:cNvPr id="3" name="Rectangle 2">
            <a:extLst>
              <a:ext uri="{FF2B5EF4-FFF2-40B4-BE49-F238E27FC236}">
                <a16:creationId xmlns:a16="http://schemas.microsoft.com/office/drawing/2014/main" id="{B0113B4F-B8D6-2B46-BB34-69827D634178}"/>
              </a:ext>
            </a:extLst>
          </p:cNvPr>
          <p:cNvSpPr/>
          <p:nvPr/>
        </p:nvSpPr>
        <p:spPr>
          <a:xfrm>
            <a:off x="931025" y="3940233"/>
            <a:ext cx="8002889" cy="27537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ction Button: Forward or Next 3">
            <a:hlinkClick r:id="" action="ppaction://hlinkshowjump?jump=nextslide" highlightClick="1"/>
            <a:extLst>
              <a:ext uri="{FF2B5EF4-FFF2-40B4-BE49-F238E27FC236}">
                <a16:creationId xmlns:a16="http://schemas.microsoft.com/office/drawing/2014/main" id="{12294FBE-D14D-0542-AA96-8E560DCA193E}"/>
              </a:ext>
            </a:extLst>
          </p:cNvPr>
          <p:cNvSpPr/>
          <p:nvPr/>
        </p:nvSpPr>
        <p:spPr>
          <a:xfrm>
            <a:off x="8587946" y="6376085"/>
            <a:ext cx="345968" cy="31791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1F6789E-E305-E343-8AC1-6BB32ABD3579}"/>
              </a:ext>
            </a:extLst>
          </p:cNvPr>
          <p:cNvSpPr/>
          <p:nvPr/>
        </p:nvSpPr>
        <p:spPr>
          <a:xfrm>
            <a:off x="3906445" y="5797621"/>
            <a:ext cx="648929" cy="7374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088C0CD-1577-A24D-AD3F-F287D5AA1735}"/>
              </a:ext>
            </a:extLst>
          </p:cNvPr>
          <p:cNvSpPr/>
          <p:nvPr/>
        </p:nvSpPr>
        <p:spPr>
          <a:xfrm>
            <a:off x="2080415" y="4752988"/>
            <a:ext cx="648929" cy="7374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2F27C9D-ADAC-1A41-A6CB-BA0748F4162D}"/>
              </a:ext>
            </a:extLst>
          </p:cNvPr>
          <p:cNvSpPr/>
          <p:nvPr/>
        </p:nvSpPr>
        <p:spPr>
          <a:xfrm>
            <a:off x="3369154" y="5198844"/>
            <a:ext cx="648929" cy="7374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A0834B9-950A-E94E-979B-38EDC12644FC}"/>
              </a:ext>
            </a:extLst>
          </p:cNvPr>
          <p:cNvSpPr/>
          <p:nvPr/>
        </p:nvSpPr>
        <p:spPr>
          <a:xfrm>
            <a:off x="4949094" y="4065444"/>
            <a:ext cx="648929" cy="7374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57B3E2F-363B-B847-9DA0-3F2356DEAD94}"/>
              </a:ext>
            </a:extLst>
          </p:cNvPr>
          <p:cNvSpPr/>
          <p:nvPr/>
        </p:nvSpPr>
        <p:spPr>
          <a:xfrm>
            <a:off x="5378601" y="4625864"/>
            <a:ext cx="648929" cy="7374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73E62A3-37AF-0148-A1C5-F28D27C38CC7}"/>
              </a:ext>
            </a:extLst>
          </p:cNvPr>
          <p:cNvSpPr/>
          <p:nvPr/>
        </p:nvSpPr>
        <p:spPr>
          <a:xfrm>
            <a:off x="4165696" y="4736362"/>
            <a:ext cx="648929" cy="7374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4ADDC74-6D51-2643-8516-FBD166C2FD64}"/>
              </a:ext>
            </a:extLst>
          </p:cNvPr>
          <p:cNvSpPr/>
          <p:nvPr/>
        </p:nvSpPr>
        <p:spPr>
          <a:xfrm>
            <a:off x="8034327" y="5782104"/>
            <a:ext cx="648929" cy="7374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1C7EF10-7BD0-F54B-A2E9-946A776EE7BD}"/>
              </a:ext>
            </a:extLst>
          </p:cNvPr>
          <p:cNvSpPr/>
          <p:nvPr/>
        </p:nvSpPr>
        <p:spPr>
          <a:xfrm>
            <a:off x="2897076" y="5900192"/>
            <a:ext cx="648929" cy="7374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40A279F-326B-0A4B-AE13-B2D0FE930C50}"/>
              </a:ext>
            </a:extLst>
          </p:cNvPr>
          <p:cNvSpPr/>
          <p:nvPr/>
        </p:nvSpPr>
        <p:spPr>
          <a:xfrm>
            <a:off x="969059" y="5572929"/>
            <a:ext cx="648929" cy="7374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86BEB85-C2A7-B84A-973C-0E3F674C5C9B}"/>
              </a:ext>
            </a:extLst>
          </p:cNvPr>
          <p:cNvSpPr/>
          <p:nvPr/>
        </p:nvSpPr>
        <p:spPr>
          <a:xfrm>
            <a:off x="1254329" y="4852932"/>
            <a:ext cx="648929" cy="7374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67227BA-5847-A245-AD2F-E811F22CB781}"/>
              </a:ext>
            </a:extLst>
          </p:cNvPr>
          <p:cNvSpPr/>
          <p:nvPr/>
        </p:nvSpPr>
        <p:spPr>
          <a:xfrm>
            <a:off x="4009737" y="4297421"/>
            <a:ext cx="648929" cy="7374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94F65B3-24B2-CC46-9A28-BE65994AB903}"/>
              </a:ext>
            </a:extLst>
          </p:cNvPr>
          <p:cNvSpPr/>
          <p:nvPr/>
        </p:nvSpPr>
        <p:spPr>
          <a:xfrm>
            <a:off x="3136880" y="3928711"/>
            <a:ext cx="648929" cy="7374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BE5A328-E97E-DE43-8423-BBA0F9DAC9A6}"/>
              </a:ext>
            </a:extLst>
          </p:cNvPr>
          <p:cNvSpPr/>
          <p:nvPr/>
        </p:nvSpPr>
        <p:spPr>
          <a:xfrm>
            <a:off x="2172219" y="4065444"/>
            <a:ext cx="648929" cy="7374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3786F96-2E23-2949-87AA-5AED9A89400A}"/>
              </a:ext>
            </a:extLst>
          </p:cNvPr>
          <p:cNvSpPr/>
          <p:nvPr/>
        </p:nvSpPr>
        <p:spPr>
          <a:xfrm>
            <a:off x="6096659" y="5070860"/>
            <a:ext cx="648929" cy="7374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F85DC1F-1A57-5E48-91EF-C7645F79EACB}"/>
              </a:ext>
            </a:extLst>
          </p:cNvPr>
          <p:cNvSpPr/>
          <p:nvPr/>
        </p:nvSpPr>
        <p:spPr>
          <a:xfrm>
            <a:off x="6403593" y="4345143"/>
            <a:ext cx="648929" cy="7374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D6CBA4C-8015-9643-96EF-D2C302555AEF}"/>
              </a:ext>
            </a:extLst>
          </p:cNvPr>
          <p:cNvSpPr/>
          <p:nvPr/>
        </p:nvSpPr>
        <p:spPr>
          <a:xfrm>
            <a:off x="3147781" y="4537893"/>
            <a:ext cx="648929" cy="7374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0C38ECE-B169-114A-B243-19F260BA85A9}"/>
              </a:ext>
            </a:extLst>
          </p:cNvPr>
          <p:cNvSpPr/>
          <p:nvPr/>
        </p:nvSpPr>
        <p:spPr>
          <a:xfrm>
            <a:off x="4711333" y="5275312"/>
            <a:ext cx="648929" cy="7374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881D1E7-557C-E84E-9F25-442AB1FC2086}"/>
              </a:ext>
            </a:extLst>
          </p:cNvPr>
          <p:cNvSpPr/>
          <p:nvPr/>
        </p:nvSpPr>
        <p:spPr>
          <a:xfrm>
            <a:off x="6043219" y="5677862"/>
            <a:ext cx="648929" cy="7374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FF41DAA-CEFA-A04E-A7DD-730D6189A6BB}"/>
              </a:ext>
            </a:extLst>
          </p:cNvPr>
          <p:cNvSpPr/>
          <p:nvPr/>
        </p:nvSpPr>
        <p:spPr>
          <a:xfrm>
            <a:off x="5837534" y="3898605"/>
            <a:ext cx="648929" cy="7374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E017472-9DBD-194A-A1C9-5C24489CB644}"/>
              </a:ext>
            </a:extLst>
          </p:cNvPr>
          <p:cNvSpPr/>
          <p:nvPr/>
        </p:nvSpPr>
        <p:spPr>
          <a:xfrm>
            <a:off x="1812996" y="5757839"/>
            <a:ext cx="648929" cy="7374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C07F344-31CF-3245-BB7C-06E344FC73AB}"/>
              </a:ext>
            </a:extLst>
          </p:cNvPr>
          <p:cNvSpPr/>
          <p:nvPr/>
        </p:nvSpPr>
        <p:spPr>
          <a:xfrm>
            <a:off x="6919885" y="5290093"/>
            <a:ext cx="648929" cy="7374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B9CCD75-D282-474C-B37F-2E67C2B59F02}"/>
              </a:ext>
            </a:extLst>
          </p:cNvPr>
          <p:cNvSpPr/>
          <p:nvPr/>
        </p:nvSpPr>
        <p:spPr>
          <a:xfrm>
            <a:off x="7418646" y="4909647"/>
            <a:ext cx="648929" cy="7374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7EF7D10-B294-3F4E-85BD-2692D38115D9}"/>
              </a:ext>
            </a:extLst>
          </p:cNvPr>
          <p:cNvSpPr/>
          <p:nvPr/>
        </p:nvSpPr>
        <p:spPr>
          <a:xfrm>
            <a:off x="7133051" y="4151414"/>
            <a:ext cx="648929" cy="7374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0854761-02FA-8C45-8F90-18652EFA1218}"/>
              </a:ext>
            </a:extLst>
          </p:cNvPr>
          <p:cNvSpPr/>
          <p:nvPr/>
        </p:nvSpPr>
        <p:spPr>
          <a:xfrm>
            <a:off x="5219993" y="5900191"/>
            <a:ext cx="648929" cy="7374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21C6860-21C8-7D4B-8063-0D55DAA199B3}"/>
              </a:ext>
            </a:extLst>
          </p:cNvPr>
          <p:cNvSpPr/>
          <p:nvPr/>
        </p:nvSpPr>
        <p:spPr>
          <a:xfrm>
            <a:off x="7274398" y="5854597"/>
            <a:ext cx="648929" cy="7374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0A31625-9B96-D546-9D30-B1AAFC66A821}"/>
              </a:ext>
            </a:extLst>
          </p:cNvPr>
          <p:cNvSpPr/>
          <p:nvPr/>
        </p:nvSpPr>
        <p:spPr>
          <a:xfrm>
            <a:off x="2473989" y="5347633"/>
            <a:ext cx="648929" cy="7374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3" name="page-flip-02.wav"/>
          </p:stSnd>
        </p:sndAc>
      </p:transition>
    </mc:Choice>
    <mc:Fallback xmlns="">
      <p:transition spd="slow">
        <p:fade/>
        <p:sndAc>
          <p:stSnd>
            <p:snd r:embed="rId6" name="page-flip-02.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edge">
                                      <p:cBhvr>
                                        <p:cTn id="17" dur="20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edge">
                                      <p:cBhvr>
                                        <p:cTn id="27" dur="20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edge">
                                      <p:cBhvr>
                                        <p:cTn id="37" dur="2000"/>
                                        <p:tgtEl>
                                          <p:spTgt spid="8"/>
                                        </p:tgtEl>
                                      </p:cBhvr>
                                    </p:animEffect>
                                  </p:childTnLst>
                                  <p:subTnLst>
                                    <p:audio>
                                      <p:cMediaNode>
                                        <p:cTn display="0" masterRel="sameClick">
                                          <p:stCondLst>
                                            <p:cond evt="begin" delay="0">
                                              <p:tn val="35"/>
                                            </p:cond>
                                          </p:stCondLst>
                                          <p:endCondLst>
                                            <p:cond evt="onStopAudio" delay="0">
                                              <p:tgtEl>
                                                <p:sldTgt/>
                                              </p:tgtEl>
                                            </p:cond>
                                          </p:endCondLst>
                                        </p:cTn>
                                        <p:tgtEl>
                                          <p:sndTgt r:embed="rId4" name="chimes.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edge">
                                      <p:cBhvr>
                                        <p:cTn id="47" dur="2000"/>
                                        <p:tgtEl>
                                          <p:spTgt spid="9"/>
                                        </p:tgtEl>
                                      </p:cBhvr>
                                    </p:animEffect>
                                  </p:childTnLst>
                                  <p:subTnLst>
                                    <p:audio>
                                      <p:cMediaNode>
                                        <p:cTn display="0" masterRel="sameClick">
                                          <p:stCondLst>
                                            <p:cond evt="begin" delay="0">
                                              <p:tn val="45"/>
                                            </p:cond>
                                          </p:stCondLst>
                                          <p:endCondLst>
                                            <p:cond evt="onStopAudio" delay="0">
                                              <p:tgtEl>
                                                <p:sldTgt/>
                                              </p:tgtEl>
                                            </p:cond>
                                          </p:endCondLst>
                                        </p:cTn>
                                        <p:tgtEl>
                                          <p:sndTgt r:embed="rId4" name="chimes.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0"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edge">
                                      <p:cBhvr>
                                        <p:cTn id="57" dur="2000"/>
                                        <p:tgtEl>
                                          <p:spTgt spid="10"/>
                                        </p:tgtEl>
                                      </p:cBhvr>
                                    </p:animEffect>
                                  </p:childTnLst>
                                  <p:subTnLst>
                                    <p:audio>
                                      <p:cMediaNode>
                                        <p:cTn display="0" masterRel="sameClick">
                                          <p:stCondLst>
                                            <p:cond evt="begin" delay="0">
                                              <p:tn val="55"/>
                                            </p:cond>
                                          </p:stCondLst>
                                          <p:endCondLst>
                                            <p:cond evt="onStopAudio" delay="0">
                                              <p:tgtEl>
                                                <p:sldTgt/>
                                              </p:tgtEl>
                                            </p:cond>
                                          </p:endCondLst>
                                        </p:cTn>
                                        <p:tgtEl>
                                          <p:sndTgt r:embed="rId4" name="chimes.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0"/>
                                        </p:tgtEl>
                                      </p:cBhvr>
                                    </p:animEffect>
                                    <p:set>
                                      <p:cBhvr>
                                        <p:cTn id="62" dur="1" fill="hold">
                                          <p:stCondLst>
                                            <p:cond delay="499"/>
                                          </p:stCondLst>
                                        </p:cTn>
                                        <p:tgtEl>
                                          <p:spTgt spid="1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0" presetClass="entr" presetSubtype="0"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wedge">
                                      <p:cBhvr>
                                        <p:cTn id="67" dur="2000"/>
                                        <p:tgtEl>
                                          <p:spTgt spid="11"/>
                                        </p:tgtEl>
                                      </p:cBhvr>
                                    </p:animEffect>
                                  </p:childTnLst>
                                  <p:subTnLst>
                                    <p:audio>
                                      <p:cMediaNode>
                                        <p:cTn display="0" masterRel="sameClick">
                                          <p:stCondLst>
                                            <p:cond evt="begin" delay="0">
                                              <p:tn val="65"/>
                                            </p:cond>
                                          </p:stCondLst>
                                          <p:endCondLst>
                                            <p:cond evt="onStopAudio" delay="0">
                                              <p:tgtEl>
                                                <p:sldTgt/>
                                              </p:tgtEl>
                                            </p:cond>
                                          </p:endCondLst>
                                        </p:cTn>
                                        <p:tgtEl>
                                          <p:sndTgt r:embed="rId4" name="chimes.wav"/>
                                        </p:tgtEl>
                                      </p:cMediaNode>
                                    </p:audio>
                                  </p:sub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1"/>
                                        </p:tgtEl>
                                      </p:cBhvr>
                                    </p:animEffect>
                                    <p:set>
                                      <p:cBhvr>
                                        <p:cTn id="72" dur="1" fill="hold">
                                          <p:stCondLst>
                                            <p:cond delay="499"/>
                                          </p:stCondLst>
                                        </p:cTn>
                                        <p:tgtEl>
                                          <p:spTgt spid="1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0" presetClass="entr" presetSubtype="0" fill="hold" grpId="0" nodeType="click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wedge">
                                      <p:cBhvr>
                                        <p:cTn id="77" dur="2000"/>
                                        <p:tgtEl>
                                          <p:spTgt spid="12"/>
                                        </p:tgtEl>
                                      </p:cBhvr>
                                    </p:animEffect>
                                  </p:childTnLst>
                                  <p:subTnLst>
                                    <p:audio>
                                      <p:cMediaNode>
                                        <p:cTn display="0" masterRel="sameClick">
                                          <p:stCondLst>
                                            <p:cond evt="begin" delay="0">
                                              <p:tn val="75"/>
                                            </p:cond>
                                          </p:stCondLst>
                                          <p:endCondLst>
                                            <p:cond evt="onStopAudio" delay="0">
                                              <p:tgtEl>
                                                <p:sldTgt/>
                                              </p:tgtEl>
                                            </p:cond>
                                          </p:endCondLst>
                                        </p:cTn>
                                        <p:tgtEl>
                                          <p:sndTgt r:embed="rId4" name="chimes.wav"/>
                                        </p:tgtEl>
                                      </p:cMediaNode>
                                    </p:audio>
                                  </p:sub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12"/>
                                        </p:tgtEl>
                                      </p:cBhvr>
                                    </p:animEffect>
                                    <p:set>
                                      <p:cBhvr>
                                        <p:cTn id="82" dur="1" fill="hold">
                                          <p:stCondLst>
                                            <p:cond delay="499"/>
                                          </p:stCondLst>
                                        </p:cTn>
                                        <p:tgtEl>
                                          <p:spTgt spid="1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0" presetClass="entr" presetSubtype="0" fill="hold" grpId="0" nodeType="click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wedge">
                                      <p:cBhvr>
                                        <p:cTn id="87" dur="2000"/>
                                        <p:tgtEl>
                                          <p:spTgt spid="13"/>
                                        </p:tgtEl>
                                      </p:cBhvr>
                                    </p:animEffect>
                                  </p:childTnLst>
                                  <p:subTnLst>
                                    <p:audio>
                                      <p:cMediaNode>
                                        <p:cTn display="0" masterRel="sameClick">
                                          <p:stCondLst>
                                            <p:cond evt="begin" delay="0">
                                              <p:tn val="85"/>
                                            </p:cond>
                                          </p:stCondLst>
                                          <p:endCondLst>
                                            <p:cond evt="onStopAudio" delay="0">
                                              <p:tgtEl>
                                                <p:sldTgt/>
                                              </p:tgtEl>
                                            </p:cond>
                                          </p:endCondLst>
                                        </p:cTn>
                                        <p:tgtEl>
                                          <p:sndTgt r:embed="rId4" name="chimes.wav"/>
                                        </p:tgtEl>
                                      </p:cMediaNode>
                                    </p:audio>
                                  </p:sub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13"/>
                                        </p:tgtEl>
                                      </p:cBhvr>
                                    </p:animEffect>
                                    <p:set>
                                      <p:cBhvr>
                                        <p:cTn id="92" dur="1" fill="hold">
                                          <p:stCondLst>
                                            <p:cond delay="499"/>
                                          </p:stCondLst>
                                        </p:cTn>
                                        <p:tgtEl>
                                          <p:spTgt spid="13"/>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0" presetClass="entr" presetSubtype="0" fill="hold" grpId="0" nodeType="clickEffect">
                                  <p:stCondLst>
                                    <p:cond delay="0"/>
                                  </p:stCondLst>
                                  <p:childTnLst>
                                    <p:set>
                                      <p:cBhvr>
                                        <p:cTn id="96" dur="1" fill="hold">
                                          <p:stCondLst>
                                            <p:cond delay="0"/>
                                          </p:stCondLst>
                                        </p:cTn>
                                        <p:tgtEl>
                                          <p:spTgt spid="14"/>
                                        </p:tgtEl>
                                        <p:attrNameLst>
                                          <p:attrName>style.visibility</p:attrName>
                                        </p:attrNameLst>
                                      </p:cBhvr>
                                      <p:to>
                                        <p:strVal val="visible"/>
                                      </p:to>
                                    </p:set>
                                    <p:animEffect transition="in" filter="wedge">
                                      <p:cBhvr>
                                        <p:cTn id="97" dur="2000"/>
                                        <p:tgtEl>
                                          <p:spTgt spid="14"/>
                                        </p:tgtEl>
                                      </p:cBhvr>
                                    </p:animEffect>
                                  </p:childTnLst>
                                  <p:subTnLst>
                                    <p:audio>
                                      <p:cMediaNode>
                                        <p:cTn display="0" masterRel="sameClick">
                                          <p:stCondLst>
                                            <p:cond evt="begin" delay="0">
                                              <p:tn val="95"/>
                                            </p:cond>
                                          </p:stCondLst>
                                          <p:endCondLst>
                                            <p:cond evt="onStopAudio" delay="0">
                                              <p:tgtEl>
                                                <p:sldTgt/>
                                              </p:tgtEl>
                                            </p:cond>
                                          </p:endCondLst>
                                        </p:cTn>
                                        <p:tgtEl>
                                          <p:sndTgt r:embed="rId4" name="chimes.wav"/>
                                        </p:tgtEl>
                                      </p:cMediaNode>
                                    </p:audio>
                                  </p:sub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500"/>
                                        <p:tgtEl>
                                          <p:spTgt spid="14"/>
                                        </p:tgtEl>
                                      </p:cBhvr>
                                    </p:animEffect>
                                    <p:set>
                                      <p:cBhvr>
                                        <p:cTn id="102" dur="1" fill="hold">
                                          <p:stCondLst>
                                            <p:cond delay="499"/>
                                          </p:stCondLst>
                                        </p:cTn>
                                        <p:tgtEl>
                                          <p:spTgt spid="14"/>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20" presetClass="entr" presetSubtype="0" fill="hold" grpId="0" nodeType="clickEffect">
                                  <p:stCondLst>
                                    <p:cond delay="0"/>
                                  </p:stCondLst>
                                  <p:childTnLst>
                                    <p:set>
                                      <p:cBhvr>
                                        <p:cTn id="106" dur="1" fill="hold">
                                          <p:stCondLst>
                                            <p:cond delay="0"/>
                                          </p:stCondLst>
                                        </p:cTn>
                                        <p:tgtEl>
                                          <p:spTgt spid="15"/>
                                        </p:tgtEl>
                                        <p:attrNameLst>
                                          <p:attrName>style.visibility</p:attrName>
                                        </p:attrNameLst>
                                      </p:cBhvr>
                                      <p:to>
                                        <p:strVal val="visible"/>
                                      </p:to>
                                    </p:set>
                                    <p:animEffect transition="in" filter="wedge">
                                      <p:cBhvr>
                                        <p:cTn id="107" dur="2000"/>
                                        <p:tgtEl>
                                          <p:spTgt spid="15"/>
                                        </p:tgtEl>
                                      </p:cBhvr>
                                    </p:animEffect>
                                  </p:childTnLst>
                                  <p:subTnLst>
                                    <p:audio>
                                      <p:cMediaNode>
                                        <p:cTn display="0" masterRel="sameClick">
                                          <p:stCondLst>
                                            <p:cond evt="begin" delay="0">
                                              <p:tn val="105"/>
                                            </p:cond>
                                          </p:stCondLst>
                                          <p:endCondLst>
                                            <p:cond evt="onStopAudio" delay="0">
                                              <p:tgtEl>
                                                <p:sldTgt/>
                                              </p:tgtEl>
                                            </p:cond>
                                          </p:endCondLst>
                                        </p:cTn>
                                        <p:tgtEl>
                                          <p:sndTgt r:embed="rId4" name="chimes.wav"/>
                                        </p:tgtEl>
                                      </p:cMediaNode>
                                    </p:audio>
                                  </p:sub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1" nodeType="clickEffect">
                                  <p:stCondLst>
                                    <p:cond delay="0"/>
                                  </p:stCondLst>
                                  <p:childTnLst>
                                    <p:animEffect transition="out" filter="fade">
                                      <p:cBhvr>
                                        <p:cTn id="111" dur="500"/>
                                        <p:tgtEl>
                                          <p:spTgt spid="15"/>
                                        </p:tgtEl>
                                      </p:cBhvr>
                                    </p:animEffect>
                                    <p:set>
                                      <p:cBhvr>
                                        <p:cTn id="112" dur="1" fill="hold">
                                          <p:stCondLst>
                                            <p:cond delay="499"/>
                                          </p:stCondLst>
                                        </p:cTn>
                                        <p:tgtEl>
                                          <p:spTgt spid="15"/>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20" presetClass="entr" presetSubtype="0" fill="hold" grpId="0" nodeType="clickEffect">
                                  <p:stCondLst>
                                    <p:cond delay="0"/>
                                  </p:stCondLst>
                                  <p:childTnLst>
                                    <p:set>
                                      <p:cBhvr>
                                        <p:cTn id="116" dur="1" fill="hold">
                                          <p:stCondLst>
                                            <p:cond delay="0"/>
                                          </p:stCondLst>
                                        </p:cTn>
                                        <p:tgtEl>
                                          <p:spTgt spid="16"/>
                                        </p:tgtEl>
                                        <p:attrNameLst>
                                          <p:attrName>style.visibility</p:attrName>
                                        </p:attrNameLst>
                                      </p:cBhvr>
                                      <p:to>
                                        <p:strVal val="visible"/>
                                      </p:to>
                                    </p:set>
                                    <p:animEffect transition="in" filter="wedge">
                                      <p:cBhvr>
                                        <p:cTn id="117" dur="2000"/>
                                        <p:tgtEl>
                                          <p:spTgt spid="16"/>
                                        </p:tgtEl>
                                      </p:cBhvr>
                                    </p:animEffect>
                                  </p:childTnLst>
                                  <p:subTnLst>
                                    <p:audio>
                                      <p:cMediaNode>
                                        <p:cTn display="0" masterRel="sameClick">
                                          <p:stCondLst>
                                            <p:cond evt="begin" delay="0">
                                              <p:tn val="115"/>
                                            </p:cond>
                                          </p:stCondLst>
                                          <p:endCondLst>
                                            <p:cond evt="onStopAudio" delay="0">
                                              <p:tgtEl>
                                                <p:sldTgt/>
                                              </p:tgtEl>
                                            </p:cond>
                                          </p:endCondLst>
                                        </p:cTn>
                                        <p:tgtEl>
                                          <p:sndTgt r:embed="rId4" name="chimes.wav"/>
                                        </p:tgtEl>
                                      </p:cMediaNode>
                                    </p:audio>
                                  </p:sub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1" nodeType="clickEffect">
                                  <p:stCondLst>
                                    <p:cond delay="0"/>
                                  </p:stCondLst>
                                  <p:childTnLst>
                                    <p:animEffect transition="out" filter="fade">
                                      <p:cBhvr>
                                        <p:cTn id="121" dur="500"/>
                                        <p:tgtEl>
                                          <p:spTgt spid="16"/>
                                        </p:tgtEl>
                                      </p:cBhvr>
                                    </p:animEffect>
                                    <p:set>
                                      <p:cBhvr>
                                        <p:cTn id="122" dur="1" fill="hold">
                                          <p:stCondLst>
                                            <p:cond delay="499"/>
                                          </p:stCondLst>
                                        </p:cTn>
                                        <p:tgtEl>
                                          <p:spTgt spid="16"/>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0" presetClass="entr" presetSubtype="0" fill="hold" grpId="0" nodeType="clickEffect">
                                  <p:stCondLst>
                                    <p:cond delay="0"/>
                                  </p:stCondLst>
                                  <p:childTnLst>
                                    <p:set>
                                      <p:cBhvr>
                                        <p:cTn id="126" dur="1" fill="hold">
                                          <p:stCondLst>
                                            <p:cond delay="0"/>
                                          </p:stCondLst>
                                        </p:cTn>
                                        <p:tgtEl>
                                          <p:spTgt spid="17"/>
                                        </p:tgtEl>
                                        <p:attrNameLst>
                                          <p:attrName>style.visibility</p:attrName>
                                        </p:attrNameLst>
                                      </p:cBhvr>
                                      <p:to>
                                        <p:strVal val="visible"/>
                                      </p:to>
                                    </p:set>
                                    <p:animEffect transition="in" filter="wedge">
                                      <p:cBhvr>
                                        <p:cTn id="127" dur="2000"/>
                                        <p:tgtEl>
                                          <p:spTgt spid="17"/>
                                        </p:tgtEl>
                                      </p:cBhvr>
                                    </p:animEffect>
                                  </p:childTnLst>
                                  <p:subTnLst>
                                    <p:audio>
                                      <p:cMediaNode>
                                        <p:cTn display="0" masterRel="sameClick">
                                          <p:stCondLst>
                                            <p:cond evt="begin" delay="0">
                                              <p:tn val="125"/>
                                            </p:cond>
                                          </p:stCondLst>
                                          <p:endCondLst>
                                            <p:cond evt="onStopAudio" delay="0">
                                              <p:tgtEl>
                                                <p:sldTgt/>
                                              </p:tgtEl>
                                            </p:cond>
                                          </p:endCondLst>
                                        </p:cTn>
                                        <p:tgtEl>
                                          <p:sndTgt r:embed="rId4" name="chimes.wav"/>
                                        </p:tgtEl>
                                      </p:cMediaNode>
                                    </p:audio>
                                  </p:sub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grpId="1" nodeType="clickEffect">
                                  <p:stCondLst>
                                    <p:cond delay="0"/>
                                  </p:stCondLst>
                                  <p:childTnLst>
                                    <p:animEffect transition="out" filter="fade">
                                      <p:cBhvr>
                                        <p:cTn id="131" dur="500"/>
                                        <p:tgtEl>
                                          <p:spTgt spid="17"/>
                                        </p:tgtEl>
                                      </p:cBhvr>
                                    </p:animEffect>
                                    <p:set>
                                      <p:cBhvr>
                                        <p:cTn id="132" dur="1" fill="hold">
                                          <p:stCondLst>
                                            <p:cond delay="499"/>
                                          </p:stCondLst>
                                        </p:cTn>
                                        <p:tgtEl>
                                          <p:spTgt spid="17"/>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20" presetClass="entr" presetSubtype="0" fill="hold" grpId="0" nodeType="clickEffect">
                                  <p:stCondLst>
                                    <p:cond delay="0"/>
                                  </p:stCondLst>
                                  <p:childTnLst>
                                    <p:set>
                                      <p:cBhvr>
                                        <p:cTn id="136" dur="1" fill="hold">
                                          <p:stCondLst>
                                            <p:cond delay="0"/>
                                          </p:stCondLst>
                                        </p:cTn>
                                        <p:tgtEl>
                                          <p:spTgt spid="18"/>
                                        </p:tgtEl>
                                        <p:attrNameLst>
                                          <p:attrName>style.visibility</p:attrName>
                                        </p:attrNameLst>
                                      </p:cBhvr>
                                      <p:to>
                                        <p:strVal val="visible"/>
                                      </p:to>
                                    </p:set>
                                    <p:animEffect transition="in" filter="wedge">
                                      <p:cBhvr>
                                        <p:cTn id="137" dur="2000"/>
                                        <p:tgtEl>
                                          <p:spTgt spid="18"/>
                                        </p:tgtEl>
                                      </p:cBhvr>
                                    </p:animEffect>
                                  </p:childTnLst>
                                  <p:subTnLst>
                                    <p:audio>
                                      <p:cMediaNode>
                                        <p:cTn display="0" masterRel="sameClick">
                                          <p:stCondLst>
                                            <p:cond evt="begin" delay="0">
                                              <p:tn val="135"/>
                                            </p:cond>
                                          </p:stCondLst>
                                          <p:endCondLst>
                                            <p:cond evt="onStopAudio" delay="0">
                                              <p:tgtEl>
                                                <p:sldTgt/>
                                              </p:tgtEl>
                                            </p:cond>
                                          </p:endCondLst>
                                        </p:cTn>
                                        <p:tgtEl>
                                          <p:sndTgt r:embed="rId4" name="chimes.wav"/>
                                        </p:tgtEl>
                                      </p:cMediaNode>
                                    </p:audio>
                                  </p:sub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grpId="1" nodeType="clickEffect">
                                  <p:stCondLst>
                                    <p:cond delay="0"/>
                                  </p:stCondLst>
                                  <p:childTnLst>
                                    <p:animEffect transition="out" filter="fade">
                                      <p:cBhvr>
                                        <p:cTn id="141" dur="500"/>
                                        <p:tgtEl>
                                          <p:spTgt spid="18"/>
                                        </p:tgtEl>
                                      </p:cBhvr>
                                    </p:animEffect>
                                    <p:set>
                                      <p:cBhvr>
                                        <p:cTn id="142" dur="1" fill="hold">
                                          <p:stCondLst>
                                            <p:cond delay="499"/>
                                          </p:stCondLst>
                                        </p:cTn>
                                        <p:tgtEl>
                                          <p:spTgt spid="18"/>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20" presetClass="entr" presetSubtype="0" fill="hold" grpId="0" nodeType="clickEffect">
                                  <p:stCondLst>
                                    <p:cond delay="0"/>
                                  </p:stCondLst>
                                  <p:childTnLst>
                                    <p:set>
                                      <p:cBhvr>
                                        <p:cTn id="146" dur="1" fill="hold">
                                          <p:stCondLst>
                                            <p:cond delay="0"/>
                                          </p:stCondLst>
                                        </p:cTn>
                                        <p:tgtEl>
                                          <p:spTgt spid="19"/>
                                        </p:tgtEl>
                                        <p:attrNameLst>
                                          <p:attrName>style.visibility</p:attrName>
                                        </p:attrNameLst>
                                      </p:cBhvr>
                                      <p:to>
                                        <p:strVal val="visible"/>
                                      </p:to>
                                    </p:set>
                                    <p:animEffect transition="in" filter="wedge">
                                      <p:cBhvr>
                                        <p:cTn id="147" dur="2000"/>
                                        <p:tgtEl>
                                          <p:spTgt spid="19"/>
                                        </p:tgtEl>
                                      </p:cBhvr>
                                    </p:animEffect>
                                  </p:childTnLst>
                                  <p:subTnLst>
                                    <p:audio>
                                      <p:cMediaNode>
                                        <p:cTn display="0" masterRel="sameClick">
                                          <p:stCondLst>
                                            <p:cond evt="begin" delay="0">
                                              <p:tn val="145"/>
                                            </p:cond>
                                          </p:stCondLst>
                                          <p:endCondLst>
                                            <p:cond evt="onStopAudio" delay="0">
                                              <p:tgtEl>
                                                <p:sldTgt/>
                                              </p:tgtEl>
                                            </p:cond>
                                          </p:endCondLst>
                                        </p:cTn>
                                        <p:tgtEl>
                                          <p:sndTgt r:embed="rId4" name="chimes.wav"/>
                                        </p:tgtEl>
                                      </p:cMediaNode>
                                    </p:audio>
                                  </p:subTnLst>
                                </p:cTn>
                              </p:par>
                            </p:childTnLst>
                          </p:cTn>
                        </p:par>
                      </p:childTnLst>
                    </p:cTn>
                  </p:par>
                  <p:par>
                    <p:cTn id="148" fill="hold">
                      <p:stCondLst>
                        <p:cond delay="indefinite"/>
                      </p:stCondLst>
                      <p:childTnLst>
                        <p:par>
                          <p:cTn id="149" fill="hold">
                            <p:stCondLst>
                              <p:cond delay="0"/>
                            </p:stCondLst>
                            <p:childTnLst>
                              <p:par>
                                <p:cTn id="150" presetID="10" presetClass="exit" presetSubtype="0" fill="hold" grpId="1" nodeType="clickEffect">
                                  <p:stCondLst>
                                    <p:cond delay="0"/>
                                  </p:stCondLst>
                                  <p:childTnLst>
                                    <p:animEffect transition="out" filter="fade">
                                      <p:cBhvr>
                                        <p:cTn id="151" dur="500"/>
                                        <p:tgtEl>
                                          <p:spTgt spid="19"/>
                                        </p:tgtEl>
                                      </p:cBhvr>
                                    </p:animEffect>
                                    <p:set>
                                      <p:cBhvr>
                                        <p:cTn id="152" dur="1" fill="hold">
                                          <p:stCondLst>
                                            <p:cond delay="499"/>
                                          </p:stCondLst>
                                        </p:cTn>
                                        <p:tgtEl>
                                          <p:spTgt spid="19"/>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20" presetClass="entr" presetSubtype="0" fill="hold" grpId="0" nodeType="clickEffect">
                                  <p:stCondLst>
                                    <p:cond delay="0"/>
                                  </p:stCondLst>
                                  <p:childTnLst>
                                    <p:set>
                                      <p:cBhvr>
                                        <p:cTn id="156" dur="1" fill="hold">
                                          <p:stCondLst>
                                            <p:cond delay="0"/>
                                          </p:stCondLst>
                                        </p:cTn>
                                        <p:tgtEl>
                                          <p:spTgt spid="20"/>
                                        </p:tgtEl>
                                        <p:attrNameLst>
                                          <p:attrName>style.visibility</p:attrName>
                                        </p:attrNameLst>
                                      </p:cBhvr>
                                      <p:to>
                                        <p:strVal val="visible"/>
                                      </p:to>
                                    </p:set>
                                    <p:animEffect transition="in" filter="wedge">
                                      <p:cBhvr>
                                        <p:cTn id="157" dur="2000"/>
                                        <p:tgtEl>
                                          <p:spTgt spid="20"/>
                                        </p:tgtEl>
                                      </p:cBhvr>
                                    </p:animEffect>
                                  </p:childTnLst>
                                  <p:subTnLst>
                                    <p:audio>
                                      <p:cMediaNode>
                                        <p:cTn display="0" masterRel="sameClick">
                                          <p:stCondLst>
                                            <p:cond evt="begin" delay="0">
                                              <p:tn val="155"/>
                                            </p:cond>
                                          </p:stCondLst>
                                          <p:endCondLst>
                                            <p:cond evt="onStopAudio" delay="0">
                                              <p:tgtEl>
                                                <p:sldTgt/>
                                              </p:tgtEl>
                                            </p:cond>
                                          </p:endCondLst>
                                        </p:cTn>
                                        <p:tgtEl>
                                          <p:sndTgt r:embed="rId4" name="chimes.wav"/>
                                        </p:tgtEl>
                                      </p:cMediaNode>
                                    </p:audio>
                                  </p:subTnLst>
                                </p:cTn>
                              </p:par>
                            </p:childTnLst>
                          </p:cTn>
                        </p:par>
                      </p:childTnLst>
                    </p:cTn>
                  </p:par>
                  <p:par>
                    <p:cTn id="158" fill="hold">
                      <p:stCondLst>
                        <p:cond delay="indefinite"/>
                      </p:stCondLst>
                      <p:childTnLst>
                        <p:par>
                          <p:cTn id="159" fill="hold">
                            <p:stCondLst>
                              <p:cond delay="0"/>
                            </p:stCondLst>
                            <p:childTnLst>
                              <p:par>
                                <p:cTn id="160" presetID="10" presetClass="exit" presetSubtype="0" fill="hold" grpId="1" nodeType="clickEffect">
                                  <p:stCondLst>
                                    <p:cond delay="0"/>
                                  </p:stCondLst>
                                  <p:childTnLst>
                                    <p:animEffect transition="out" filter="fade">
                                      <p:cBhvr>
                                        <p:cTn id="161" dur="500"/>
                                        <p:tgtEl>
                                          <p:spTgt spid="20"/>
                                        </p:tgtEl>
                                      </p:cBhvr>
                                    </p:animEffect>
                                    <p:set>
                                      <p:cBhvr>
                                        <p:cTn id="162" dur="1" fill="hold">
                                          <p:stCondLst>
                                            <p:cond delay="499"/>
                                          </p:stCondLst>
                                        </p:cTn>
                                        <p:tgtEl>
                                          <p:spTgt spid="20"/>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20" presetClass="entr" presetSubtype="0" fill="hold" grpId="0" nodeType="clickEffect">
                                  <p:stCondLst>
                                    <p:cond delay="0"/>
                                  </p:stCondLst>
                                  <p:childTnLst>
                                    <p:set>
                                      <p:cBhvr>
                                        <p:cTn id="166" dur="1" fill="hold">
                                          <p:stCondLst>
                                            <p:cond delay="0"/>
                                          </p:stCondLst>
                                        </p:cTn>
                                        <p:tgtEl>
                                          <p:spTgt spid="21"/>
                                        </p:tgtEl>
                                        <p:attrNameLst>
                                          <p:attrName>style.visibility</p:attrName>
                                        </p:attrNameLst>
                                      </p:cBhvr>
                                      <p:to>
                                        <p:strVal val="visible"/>
                                      </p:to>
                                    </p:set>
                                    <p:animEffect transition="in" filter="wedge">
                                      <p:cBhvr>
                                        <p:cTn id="167" dur="2000"/>
                                        <p:tgtEl>
                                          <p:spTgt spid="21"/>
                                        </p:tgtEl>
                                      </p:cBhvr>
                                    </p:animEffect>
                                  </p:childTnLst>
                                  <p:subTnLst>
                                    <p:audio>
                                      <p:cMediaNode>
                                        <p:cTn display="0" masterRel="sameClick">
                                          <p:stCondLst>
                                            <p:cond evt="begin" delay="0">
                                              <p:tn val="165"/>
                                            </p:cond>
                                          </p:stCondLst>
                                          <p:endCondLst>
                                            <p:cond evt="onStopAudio" delay="0">
                                              <p:tgtEl>
                                                <p:sldTgt/>
                                              </p:tgtEl>
                                            </p:cond>
                                          </p:endCondLst>
                                        </p:cTn>
                                        <p:tgtEl>
                                          <p:sndTgt r:embed="rId4" name="chimes.wav"/>
                                        </p:tgtEl>
                                      </p:cMediaNode>
                                    </p:audio>
                                  </p:subTnLst>
                                </p:cTn>
                              </p:par>
                            </p:childTnLst>
                          </p:cTn>
                        </p:par>
                      </p:childTnLst>
                    </p:cTn>
                  </p:par>
                  <p:par>
                    <p:cTn id="168" fill="hold">
                      <p:stCondLst>
                        <p:cond delay="indefinite"/>
                      </p:stCondLst>
                      <p:childTnLst>
                        <p:par>
                          <p:cTn id="169" fill="hold">
                            <p:stCondLst>
                              <p:cond delay="0"/>
                            </p:stCondLst>
                            <p:childTnLst>
                              <p:par>
                                <p:cTn id="170" presetID="10" presetClass="exit" presetSubtype="0" fill="hold" grpId="1" nodeType="clickEffect">
                                  <p:stCondLst>
                                    <p:cond delay="0"/>
                                  </p:stCondLst>
                                  <p:childTnLst>
                                    <p:animEffect transition="out" filter="fade">
                                      <p:cBhvr>
                                        <p:cTn id="171" dur="500"/>
                                        <p:tgtEl>
                                          <p:spTgt spid="21"/>
                                        </p:tgtEl>
                                      </p:cBhvr>
                                    </p:animEffect>
                                    <p:set>
                                      <p:cBhvr>
                                        <p:cTn id="172" dur="1" fill="hold">
                                          <p:stCondLst>
                                            <p:cond delay="499"/>
                                          </p:stCondLst>
                                        </p:cTn>
                                        <p:tgtEl>
                                          <p:spTgt spid="21"/>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20" presetClass="entr" presetSubtype="0" fill="hold" grpId="0" nodeType="clickEffect">
                                  <p:stCondLst>
                                    <p:cond delay="0"/>
                                  </p:stCondLst>
                                  <p:childTnLst>
                                    <p:set>
                                      <p:cBhvr>
                                        <p:cTn id="176" dur="1" fill="hold">
                                          <p:stCondLst>
                                            <p:cond delay="0"/>
                                          </p:stCondLst>
                                        </p:cTn>
                                        <p:tgtEl>
                                          <p:spTgt spid="22"/>
                                        </p:tgtEl>
                                        <p:attrNameLst>
                                          <p:attrName>style.visibility</p:attrName>
                                        </p:attrNameLst>
                                      </p:cBhvr>
                                      <p:to>
                                        <p:strVal val="visible"/>
                                      </p:to>
                                    </p:set>
                                    <p:animEffect transition="in" filter="wedge">
                                      <p:cBhvr>
                                        <p:cTn id="177" dur="2000"/>
                                        <p:tgtEl>
                                          <p:spTgt spid="22"/>
                                        </p:tgtEl>
                                      </p:cBhvr>
                                    </p:animEffect>
                                  </p:childTnLst>
                                  <p:subTnLst>
                                    <p:audio>
                                      <p:cMediaNode>
                                        <p:cTn display="0" masterRel="sameClick">
                                          <p:stCondLst>
                                            <p:cond evt="begin" delay="0">
                                              <p:tn val="175"/>
                                            </p:cond>
                                          </p:stCondLst>
                                          <p:endCondLst>
                                            <p:cond evt="onStopAudio" delay="0">
                                              <p:tgtEl>
                                                <p:sldTgt/>
                                              </p:tgtEl>
                                            </p:cond>
                                          </p:endCondLst>
                                        </p:cTn>
                                        <p:tgtEl>
                                          <p:sndTgt r:embed="rId4" name="chimes.wav"/>
                                        </p:tgtEl>
                                      </p:cMediaNode>
                                    </p:audio>
                                  </p:subTnLst>
                                </p:cTn>
                              </p:par>
                            </p:childTnLst>
                          </p:cTn>
                        </p:par>
                      </p:childTnLst>
                    </p:cTn>
                  </p:par>
                  <p:par>
                    <p:cTn id="178" fill="hold">
                      <p:stCondLst>
                        <p:cond delay="indefinite"/>
                      </p:stCondLst>
                      <p:childTnLst>
                        <p:par>
                          <p:cTn id="179" fill="hold">
                            <p:stCondLst>
                              <p:cond delay="0"/>
                            </p:stCondLst>
                            <p:childTnLst>
                              <p:par>
                                <p:cTn id="180" presetID="10" presetClass="exit" presetSubtype="0" fill="hold" grpId="1" nodeType="clickEffect">
                                  <p:stCondLst>
                                    <p:cond delay="0"/>
                                  </p:stCondLst>
                                  <p:childTnLst>
                                    <p:animEffect transition="out" filter="fade">
                                      <p:cBhvr>
                                        <p:cTn id="181" dur="500"/>
                                        <p:tgtEl>
                                          <p:spTgt spid="22"/>
                                        </p:tgtEl>
                                      </p:cBhvr>
                                    </p:animEffect>
                                    <p:set>
                                      <p:cBhvr>
                                        <p:cTn id="182" dur="1" fill="hold">
                                          <p:stCondLst>
                                            <p:cond delay="499"/>
                                          </p:stCondLst>
                                        </p:cTn>
                                        <p:tgtEl>
                                          <p:spTgt spid="22"/>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20" presetClass="entr" presetSubtype="0" fill="hold" grpId="0" nodeType="clickEffect">
                                  <p:stCondLst>
                                    <p:cond delay="0"/>
                                  </p:stCondLst>
                                  <p:childTnLst>
                                    <p:set>
                                      <p:cBhvr>
                                        <p:cTn id="186" dur="1" fill="hold">
                                          <p:stCondLst>
                                            <p:cond delay="0"/>
                                          </p:stCondLst>
                                        </p:cTn>
                                        <p:tgtEl>
                                          <p:spTgt spid="23"/>
                                        </p:tgtEl>
                                        <p:attrNameLst>
                                          <p:attrName>style.visibility</p:attrName>
                                        </p:attrNameLst>
                                      </p:cBhvr>
                                      <p:to>
                                        <p:strVal val="visible"/>
                                      </p:to>
                                    </p:set>
                                    <p:animEffect transition="in" filter="wedge">
                                      <p:cBhvr>
                                        <p:cTn id="187" dur="2000"/>
                                        <p:tgtEl>
                                          <p:spTgt spid="23"/>
                                        </p:tgtEl>
                                      </p:cBhvr>
                                    </p:animEffect>
                                  </p:childTnLst>
                                  <p:subTnLst>
                                    <p:audio>
                                      <p:cMediaNode>
                                        <p:cTn display="0" masterRel="sameClick">
                                          <p:stCondLst>
                                            <p:cond evt="begin" delay="0">
                                              <p:tn val="185"/>
                                            </p:cond>
                                          </p:stCondLst>
                                          <p:endCondLst>
                                            <p:cond evt="onStopAudio" delay="0">
                                              <p:tgtEl>
                                                <p:sldTgt/>
                                              </p:tgtEl>
                                            </p:cond>
                                          </p:endCondLst>
                                        </p:cTn>
                                        <p:tgtEl>
                                          <p:sndTgt r:embed="rId4" name="chimes.wav"/>
                                        </p:tgtEl>
                                      </p:cMediaNode>
                                    </p:audio>
                                  </p:subTnLst>
                                </p:cTn>
                              </p:par>
                            </p:childTnLst>
                          </p:cTn>
                        </p:par>
                      </p:childTnLst>
                    </p:cTn>
                  </p:par>
                  <p:par>
                    <p:cTn id="188" fill="hold">
                      <p:stCondLst>
                        <p:cond delay="indefinite"/>
                      </p:stCondLst>
                      <p:childTnLst>
                        <p:par>
                          <p:cTn id="189" fill="hold">
                            <p:stCondLst>
                              <p:cond delay="0"/>
                            </p:stCondLst>
                            <p:childTnLst>
                              <p:par>
                                <p:cTn id="190" presetID="10" presetClass="exit" presetSubtype="0" fill="hold" grpId="1" nodeType="clickEffect">
                                  <p:stCondLst>
                                    <p:cond delay="0"/>
                                  </p:stCondLst>
                                  <p:childTnLst>
                                    <p:animEffect transition="out" filter="fade">
                                      <p:cBhvr>
                                        <p:cTn id="191" dur="500"/>
                                        <p:tgtEl>
                                          <p:spTgt spid="23"/>
                                        </p:tgtEl>
                                      </p:cBhvr>
                                    </p:animEffect>
                                    <p:set>
                                      <p:cBhvr>
                                        <p:cTn id="192" dur="1" fill="hold">
                                          <p:stCondLst>
                                            <p:cond delay="499"/>
                                          </p:stCondLst>
                                        </p:cTn>
                                        <p:tgtEl>
                                          <p:spTgt spid="23"/>
                                        </p:tgtEl>
                                        <p:attrNameLst>
                                          <p:attrName>style.visibility</p:attrName>
                                        </p:attrNameLst>
                                      </p:cBhvr>
                                      <p:to>
                                        <p:strVal val="hidden"/>
                                      </p:to>
                                    </p:set>
                                  </p:childTnLst>
                                </p:cTn>
                              </p:par>
                            </p:childTnLst>
                          </p:cTn>
                        </p:par>
                      </p:childTnLst>
                    </p:cTn>
                  </p:par>
                  <p:par>
                    <p:cTn id="193" fill="hold">
                      <p:stCondLst>
                        <p:cond delay="indefinite"/>
                      </p:stCondLst>
                      <p:childTnLst>
                        <p:par>
                          <p:cTn id="194" fill="hold">
                            <p:stCondLst>
                              <p:cond delay="0"/>
                            </p:stCondLst>
                            <p:childTnLst>
                              <p:par>
                                <p:cTn id="195" presetID="20" presetClass="entr" presetSubtype="0" fill="hold" grpId="0" nodeType="clickEffect">
                                  <p:stCondLst>
                                    <p:cond delay="0"/>
                                  </p:stCondLst>
                                  <p:childTnLst>
                                    <p:set>
                                      <p:cBhvr>
                                        <p:cTn id="196" dur="1" fill="hold">
                                          <p:stCondLst>
                                            <p:cond delay="0"/>
                                          </p:stCondLst>
                                        </p:cTn>
                                        <p:tgtEl>
                                          <p:spTgt spid="24"/>
                                        </p:tgtEl>
                                        <p:attrNameLst>
                                          <p:attrName>style.visibility</p:attrName>
                                        </p:attrNameLst>
                                      </p:cBhvr>
                                      <p:to>
                                        <p:strVal val="visible"/>
                                      </p:to>
                                    </p:set>
                                    <p:animEffect transition="in" filter="wedge">
                                      <p:cBhvr>
                                        <p:cTn id="197" dur="2000"/>
                                        <p:tgtEl>
                                          <p:spTgt spid="24"/>
                                        </p:tgtEl>
                                      </p:cBhvr>
                                    </p:animEffect>
                                  </p:childTnLst>
                                  <p:subTnLst>
                                    <p:audio>
                                      <p:cMediaNode>
                                        <p:cTn display="0" masterRel="sameClick">
                                          <p:stCondLst>
                                            <p:cond evt="begin" delay="0">
                                              <p:tn val="195"/>
                                            </p:cond>
                                          </p:stCondLst>
                                          <p:endCondLst>
                                            <p:cond evt="onStopAudio" delay="0">
                                              <p:tgtEl>
                                                <p:sldTgt/>
                                              </p:tgtEl>
                                            </p:cond>
                                          </p:endCondLst>
                                        </p:cTn>
                                        <p:tgtEl>
                                          <p:sndTgt r:embed="rId4" name="chimes.wav"/>
                                        </p:tgtEl>
                                      </p:cMediaNode>
                                    </p:audio>
                                  </p:subTnLst>
                                </p:cTn>
                              </p:par>
                            </p:childTnLst>
                          </p:cTn>
                        </p:par>
                      </p:childTnLst>
                    </p:cTn>
                  </p:par>
                  <p:par>
                    <p:cTn id="198" fill="hold">
                      <p:stCondLst>
                        <p:cond delay="indefinite"/>
                      </p:stCondLst>
                      <p:childTnLst>
                        <p:par>
                          <p:cTn id="199" fill="hold">
                            <p:stCondLst>
                              <p:cond delay="0"/>
                            </p:stCondLst>
                            <p:childTnLst>
                              <p:par>
                                <p:cTn id="200" presetID="10" presetClass="exit" presetSubtype="0" fill="hold" grpId="1" nodeType="clickEffect">
                                  <p:stCondLst>
                                    <p:cond delay="0"/>
                                  </p:stCondLst>
                                  <p:childTnLst>
                                    <p:animEffect transition="out" filter="fade">
                                      <p:cBhvr>
                                        <p:cTn id="201" dur="500"/>
                                        <p:tgtEl>
                                          <p:spTgt spid="24"/>
                                        </p:tgtEl>
                                      </p:cBhvr>
                                    </p:animEffect>
                                    <p:set>
                                      <p:cBhvr>
                                        <p:cTn id="202" dur="1" fill="hold">
                                          <p:stCondLst>
                                            <p:cond delay="499"/>
                                          </p:stCondLst>
                                        </p:cTn>
                                        <p:tgtEl>
                                          <p:spTgt spid="24"/>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20" presetClass="entr" presetSubtype="0" fill="hold" grpId="0" nodeType="clickEffect">
                                  <p:stCondLst>
                                    <p:cond delay="0"/>
                                  </p:stCondLst>
                                  <p:childTnLst>
                                    <p:set>
                                      <p:cBhvr>
                                        <p:cTn id="206" dur="1" fill="hold">
                                          <p:stCondLst>
                                            <p:cond delay="0"/>
                                          </p:stCondLst>
                                        </p:cTn>
                                        <p:tgtEl>
                                          <p:spTgt spid="25"/>
                                        </p:tgtEl>
                                        <p:attrNameLst>
                                          <p:attrName>style.visibility</p:attrName>
                                        </p:attrNameLst>
                                      </p:cBhvr>
                                      <p:to>
                                        <p:strVal val="visible"/>
                                      </p:to>
                                    </p:set>
                                    <p:animEffect transition="in" filter="wedge">
                                      <p:cBhvr>
                                        <p:cTn id="207" dur="2000"/>
                                        <p:tgtEl>
                                          <p:spTgt spid="25"/>
                                        </p:tgtEl>
                                      </p:cBhvr>
                                    </p:animEffect>
                                  </p:childTnLst>
                                  <p:subTnLst>
                                    <p:audio>
                                      <p:cMediaNode>
                                        <p:cTn display="0" masterRel="sameClick">
                                          <p:stCondLst>
                                            <p:cond evt="begin" delay="0">
                                              <p:tn val="205"/>
                                            </p:cond>
                                          </p:stCondLst>
                                          <p:endCondLst>
                                            <p:cond evt="onStopAudio" delay="0">
                                              <p:tgtEl>
                                                <p:sldTgt/>
                                              </p:tgtEl>
                                            </p:cond>
                                          </p:endCondLst>
                                        </p:cTn>
                                        <p:tgtEl>
                                          <p:sndTgt r:embed="rId4" name="chimes.wav"/>
                                        </p:tgtEl>
                                      </p:cMediaNode>
                                    </p:audio>
                                  </p:subTnLst>
                                </p:cTn>
                              </p:par>
                            </p:childTnLst>
                          </p:cTn>
                        </p:par>
                      </p:childTnLst>
                    </p:cTn>
                  </p:par>
                  <p:par>
                    <p:cTn id="208" fill="hold">
                      <p:stCondLst>
                        <p:cond delay="indefinite"/>
                      </p:stCondLst>
                      <p:childTnLst>
                        <p:par>
                          <p:cTn id="209" fill="hold">
                            <p:stCondLst>
                              <p:cond delay="0"/>
                            </p:stCondLst>
                            <p:childTnLst>
                              <p:par>
                                <p:cTn id="210" presetID="10" presetClass="exit" presetSubtype="0" fill="hold" grpId="1" nodeType="clickEffect">
                                  <p:stCondLst>
                                    <p:cond delay="0"/>
                                  </p:stCondLst>
                                  <p:childTnLst>
                                    <p:animEffect transition="out" filter="fade">
                                      <p:cBhvr>
                                        <p:cTn id="211" dur="500"/>
                                        <p:tgtEl>
                                          <p:spTgt spid="25"/>
                                        </p:tgtEl>
                                      </p:cBhvr>
                                    </p:animEffect>
                                    <p:set>
                                      <p:cBhvr>
                                        <p:cTn id="212" dur="1" fill="hold">
                                          <p:stCondLst>
                                            <p:cond delay="499"/>
                                          </p:stCondLst>
                                        </p:cTn>
                                        <p:tgtEl>
                                          <p:spTgt spid="25"/>
                                        </p:tgtEl>
                                        <p:attrNameLst>
                                          <p:attrName>style.visibility</p:attrName>
                                        </p:attrNameLst>
                                      </p:cBhvr>
                                      <p:to>
                                        <p:strVal val="hidden"/>
                                      </p:to>
                                    </p:set>
                                  </p:childTnLst>
                                </p:cTn>
                              </p:par>
                            </p:childTnLst>
                          </p:cTn>
                        </p:par>
                      </p:childTnLst>
                    </p:cTn>
                  </p:par>
                  <p:par>
                    <p:cTn id="213" fill="hold">
                      <p:stCondLst>
                        <p:cond delay="indefinite"/>
                      </p:stCondLst>
                      <p:childTnLst>
                        <p:par>
                          <p:cTn id="214" fill="hold">
                            <p:stCondLst>
                              <p:cond delay="0"/>
                            </p:stCondLst>
                            <p:childTnLst>
                              <p:par>
                                <p:cTn id="215" presetID="20" presetClass="entr" presetSubtype="0" fill="hold" grpId="0" nodeType="clickEffect">
                                  <p:stCondLst>
                                    <p:cond delay="0"/>
                                  </p:stCondLst>
                                  <p:childTnLst>
                                    <p:set>
                                      <p:cBhvr>
                                        <p:cTn id="216" dur="1" fill="hold">
                                          <p:stCondLst>
                                            <p:cond delay="0"/>
                                          </p:stCondLst>
                                        </p:cTn>
                                        <p:tgtEl>
                                          <p:spTgt spid="26"/>
                                        </p:tgtEl>
                                        <p:attrNameLst>
                                          <p:attrName>style.visibility</p:attrName>
                                        </p:attrNameLst>
                                      </p:cBhvr>
                                      <p:to>
                                        <p:strVal val="visible"/>
                                      </p:to>
                                    </p:set>
                                    <p:animEffect transition="in" filter="wedge">
                                      <p:cBhvr>
                                        <p:cTn id="217" dur="2000"/>
                                        <p:tgtEl>
                                          <p:spTgt spid="26"/>
                                        </p:tgtEl>
                                      </p:cBhvr>
                                    </p:animEffect>
                                  </p:childTnLst>
                                  <p:subTnLst>
                                    <p:audio>
                                      <p:cMediaNode>
                                        <p:cTn display="0" masterRel="sameClick">
                                          <p:stCondLst>
                                            <p:cond evt="begin" delay="0">
                                              <p:tn val="215"/>
                                            </p:cond>
                                          </p:stCondLst>
                                          <p:endCondLst>
                                            <p:cond evt="onStopAudio" delay="0">
                                              <p:tgtEl>
                                                <p:sldTgt/>
                                              </p:tgtEl>
                                            </p:cond>
                                          </p:endCondLst>
                                        </p:cTn>
                                        <p:tgtEl>
                                          <p:sndTgt r:embed="rId4" name="chimes.wav"/>
                                        </p:tgtEl>
                                      </p:cMediaNode>
                                    </p:audio>
                                  </p:subTnLst>
                                </p:cTn>
                              </p:par>
                            </p:childTnLst>
                          </p:cTn>
                        </p:par>
                      </p:childTnLst>
                    </p:cTn>
                  </p:par>
                  <p:par>
                    <p:cTn id="218" fill="hold">
                      <p:stCondLst>
                        <p:cond delay="indefinite"/>
                      </p:stCondLst>
                      <p:childTnLst>
                        <p:par>
                          <p:cTn id="219" fill="hold">
                            <p:stCondLst>
                              <p:cond delay="0"/>
                            </p:stCondLst>
                            <p:childTnLst>
                              <p:par>
                                <p:cTn id="220" presetID="10" presetClass="exit" presetSubtype="0" fill="hold" grpId="1" nodeType="clickEffect">
                                  <p:stCondLst>
                                    <p:cond delay="0"/>
                                  </p:stCondLst>
                                  <p:childTnLst>
                                    <p:animEffect transition="out" filter="fade">
                                      <p:cBhvr>
                                        <p:cTn id="221" dur="500"/>
                                        <p:tgtEl>
                                          <p:spTgt spid="26"/>
                                        </p:tgtEl>
                                      </p:cBhvr>
                                    </p:animEffect>
                                    <p:set>
                                      <p:cBhvr>
                                        <p:cTn id="222" dur="1" fill="hold">
                                          <p:stCondLst>
                                            <p:cond delay="499"/>
                                          </p:stCondLst>
                                        </p:cTn>
                                        <p:tgtEl>
                                          <p:spTgt spid="26"/>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20" presetClass="entr" presetSubtype="0" fill="hold" grpId="0" nodeType="clickEffect">
                                  <p:stCondLst>
                                    <p:cond delay="0"/>
                                  </p:stCondLst>
                                  <p:childTnLst>
                                    <p:set>
                                      <p:cBhvr>
                                        <p:cTn id="226" dur="1" fill="hold">
                                          <p:stCondLst>
                                            <p:cond delay="0"/>
                                          </p:stCondLst>
                                        </p:cTn>
                                        <p:tgtEl>
                                          <p:spTgt spid="27"/>
                                        </p:tgtEl>
                                        <p:attrNameLst>
                                          <p:attrName>style.visibility</p:attrName>
                                        </p:attrNameLst>
                                      </p:cBhvr>
                                      <p:to>
                                        <p:strVal val="visible"/>
                                      </p:to>
                                    </p:set>
                                    <p:animEffect transition="in" filter="wedge">
                                      <p:cBhvr>
                                        <p:cTn id="227" dur="2000"/>
                                        <p:tgtEl>
                                          <p:spTgt spid="27"/>
                                        </p:tgtEl>
                                      </p:cBhvr>
                                    </p:animEffect>
                                  </p:childTnLst>
                                  <p:subTnLst>
                                    <p:audio>
                                      <p:cMediaNode>
                                        <p:cTn display="0" masterRel="sameClick">
                                          <p:stCondLst>
                                            <p:cond evt="begin" delay="0">
                                              <p:tn val="225"/>
                                            </p:cond>
                                          </p:stCondLst>
                                          <p:endCondLst>
                                            <p:cond evt="onStopAudio" delay="0">
                                              <p:tgtEl>
                                                <p:sldTgt/>
                                              </p:tgtEl>
                                            </p:cond>
                                          </p:endCondLst>
                                        </p:cTn>
                                        <p:tgtEl>
                                          <p:sndTgt r:embed="rId4" name="chimes.wav"/>
                                        </p:tgtEl>
                                      </p:cMediaNode>
                                    </p:audio>
                                  </p:subTnLst>
                                </p:cTn>
                              </p:par>
                            </p:childTnLst>
                          </p:cTn>
                        </p:par>
                      </p:childTnLst>
                    </p:cTn>
                  </p:par>
                  <p:par>
                    <p:cTn id="228" fill="hold">
                      <p:stCondLst>
                        <p:cond delay="indefinite"/>
                      </p:stCondLst>
                      <p:childTnLst>
                        <p:par>
                          <p:cTn id="229" fill="hold">
                            <p:stCondLst>
                              <p:cond delay="0"/>
                            </p:stCondLst>
                            <p:childTnLst>
                              <p:par>
                                <p:cTn id="230" presetID="10" presetClass="exit" presetSubtype="0" fill="hold" grpId="1" nodeType="clickEffect">
                                  <p:stCondLst>
                                    <p:cond delay="0"/>
                                  </p:stCondLst>
                                  <p:childTnLst>
                                    <p:animEffect transition="out" filter="fade">
                                      <p:cBhvr>
                                        <p:cTn id="231" dur="500"/>
                                        <p:tgtEl>
                                          <p:spTgt spid="27"/>
                                        </p:tgtEl>
                                      </p:cBhvr>
                                    </p:animEffect>
                                    <p:set>
                                      <p:cBhvr>
                                        <p:cTn id="232" dur="1" fill="hold">
                                          <p:stCondLst>
                                            <p:cond delay="499"/>
                                          </p:stCondLst>
                                        </p:cTn>
                                        <p:tgtEl>
                                          <p:spTgt spid="27"/>
                                        </p:tgtEl>
                                        <p:attrNameLst>
                                          <p:attrName>style.visibility</p:attrName>
                                        </p:attrNameLst>
                                      </p:cBhvr>
                                      <p:to>
                                        <p:strVal val="hidden"/>
                                      </p:to>
                                    </p:set>
                                  </p:childTnLst>
                                </p:cTn>
                              </p:par>
                            </p:childTnLst>
                          </p:cTn>
                        </p:par>
                      </p:childTnLst>
                    </p:cTn>
                  </p:par>
                  <p:par>
                    <p:cTn id="233" fill="hold">
                      <p:stCondLst>
                        <p:cond delay="indefinite"/>
                      </p:stCondLst>
                      <p:childTnLst>
                        <p:par>
                          <p:cTn id="234" fill="hold">
                            <p:stCondLst>
                              <p:cond delay="0"/>
                            </p:stCondLst>
                            <p:childTnLst>
                              <p:par>
                                <p:cTn id="235" presetID="20" presetClass="entr" presetSubtype="0" fill="hold" grpId="0" nodeType="clickEffect">
                                  <p:stCondLst>
                                    <p:cond delay="0"/>
                                  </p:stCondLst>
                                  <p:childTnLst>
                                    <p:set>
                                      <p:cBhvr>
                                        <p:cTn id="236" dur="1" fill="hold">
                                          <p:stCondLst>
                                            <p:cond delay="0"/>
                                          </p:stCondLst>
                                        </p:cTn>
                                        <p:tgtEl>
                                          <p:spTgt spid="28"/>
                                        </p:tgtEl>
                                        <p:attrNameLst>
                                          <p:attrName>style.visibility</p:attrName>
                                        </p:attrNameLst>
                                      </p:cBhvr>
                                      <p:to>
                                        <p:strVal val="visible"/>
                                      </p:to>
                                    </p:set>
                                    <p:animEffect transition="in" filter="wedge">
                                      <p:cBhvr>
                                        <p:cTn id="237" dur="2000"/>
                                        <p:tgtEl>
                                          <p:spTgt spid="28"/>
                                        </p:tgtEl>
                                      </p:cBhvr>
                                    </p:animEffect>
                                  </p:childTnLst>
                                  <p:subTnLst>
                                    <p:audio>
                                      <p:cMediaNode>
                                        <p:cTn display="0" masterRel="sameClick">
                                          <p:stCondLst>
                                            <p:cond evt="begin" delay="0">
                                              <p:tn val="235"/>
                                            </p:cond>
                                          </p:stCondLst>
                                          <p:endCondLst>
                                            <p:cond evt="onStopAudio" delay="0">
                                              <p:tgtEl>
                                                <p:sldTgt/>
                                              </p:tgtEl>
                                            </p:cond>
                                          </p:endCondLst>
                                        </p:cTn>
                                        <p:tgtEl>
                                          <p:sndTgt r:embed="rId4" name="chimes.wav"/>
                                        </p:tgtEl>
                                      </p:cMediaNode>
                                    </p:audio>
                                  </p:subTnLst>
                                </p:cTn>
                              </p:par>
                            </p:childTnLst>
                          </p:cTn>
                        </p:par>
                      </p:childTnLst>
                    </p:cTn>
                  </p:par>
                  <p:par>
                    <p:cTn id="238" fill="hold">
                      <p:stCondLst>
                        <p:cond delay="indefinite"/>
                      </p:stCondLst>
                      <p:childTnLst>
                        <p:par>
                          <p:cTn id="239" fill="hold">
                            <p:stCondLst>
                              <p:cond delay="0"/>
                            </p:stCondLst>
                            <p:childTnLst>
                              <p:par>
                                <p:cTn id="240" presetID="10" presetClass="exit" presetSubtype="0" fill="hold" grpId="1" nodeType="clickEffect">
                                  <p:stCondLst>
                                    <p:cond delay="0"/>
                                  </p:stCondLst>
                                  <p:childTnLst>
                                    <p:animEffect transition="out" filter="fade">
                                      <p:cBhvr>
                                        <p:cTn id="241" dur="500"/>
                                        <p:tgtEl>
                                          <p:spTgt spid="28"/>
                                        </p:tgtEl>
                                      </p:cBhvr>
                                    </p:animEffect>
                                    <p:set>
                                      <p:cBhvr>
                                        <p:cTn id="242" dur="1" fill="hold">
                                          <p:stCondLst>
                                            <p:cond delay="499"/>
                                          </p:stCondLst>
                                        </p:cTn>
                                        <p:tgtEl>
                                          <p:spTgt spid="28"/>
                                        </p:tgtEl>
                                        <p:attrNameLst>
                                          <p:attrName>style.visibility</p:attrName>
                                        </p:attrNameLst>
                                      </p:cBhvr>
                                      <p:to>
                                        <p:strVal val="hidden"/>
                                      </p:to>
                                    </p:set>
                                  </p:childTnLst>
                                </p:cTn>
                              </p:par>
                            </p:childTnLst>
                          </p:cTn>
                        </p:par>
                      </p:childTnLst>
                    </p:cTn>
                  </p:par>
                  <p:par>
                    <p:cTn id="243" fill="hold">
                      <p:stCondLst>
                        <p:cond delay="indefinite"/>
                      </p:stCondLst>
                      <p:childTnLst>
                        <p:par>
                          <p:cTn id="244" fill="hold">
                            <p:stCondLst>
                              <p:cond delay="0"/>
                            </p:stCondLst>
                            <p:childTnLst>
                              <p:par>
                                <p:cTn id="245" presetID="20" presetClass="entr" presetSubtype="0" fill="hold" grpId="0" nodeType="clickEffect">
                                  <p:stCondLst>
                                    <p:cond delay="0"/>
                                  </p:stCondLst>
                                  <p:childTnLst>
                                    <p:set>
                                      <p:cBhvr>
                                        <p:cTn id="246" dur="1" fill="hold">
                                          <p:stCondLst>
                                            <p:cond delay="0"/>
                                          </p:stCondLst>
                                        </p:cTn>
                                        <p:tgtEl>
                                          <p:spTgt spid="29"/>
                                        </p:tgtEl>
                                        <p:attrNameLst>
                                          <p:attrName>style.visibility</p:attrName>
                                        </p:attrNameLst>
                                      </p:cBhvr>
                                      <p:to>
                                        <p:strVal val="visible"/>
                                      </p:to>
                                    </p:set>
                                    <p:animEffect transition="in" filter="wedge">
                                      <p:cBhvr>
                                        <p:cTn id="247" dur="2000"/>
                                        <p:tgtEl>
                                          <p:spTgt spid="29"/>
                                        </p:tgtEl>
                                      </p:cBhvr>
                                    </p:animEffect>
                                  </p:childTnLst>
                                  <p:subTnLst>
                                    <p:audio>
                                      <p:cMediaNode>
                                        <p:cTn display="0" masterRel="sameClick">
                                          <p:stCondLst>
                                            <p:cond evt="begin" delay="0">
                                              <p:tn val="245"/>
                                            </p:cond>
                                          </p:stCondLst>
                                          <p:endCondLst>
                                            <p:cond evt="onStopAudio" delay="0">
                                              <p:tgtEl>
                                                <p:sldTgt/>
                                              </p:tgtEl>
                                            </p:cond>
                                          </p:endCondLst>
                                        </p:cTn>
                                        <p:tgtEl>
                                          <p:sndTgt r:embed="rId4" name="chimes.wav"/>
                                        </p:tgtEl>
                                      </p:cMediaNode>
                                    </p:audio>
                                  </p:subTnLst>
                                </p:cTn>
                              </p:par>
                            </p:childTnLst>
                          </p:cTn>
                        </p:par>
                      </p:childTnLst>
                    </p:cTn>
                  </p:par>
                  <p:par>
                    <p:cTn id="248" fill="hold">
                      <p:stCondLst>
                        <p:cond delay="indefinite"/>
                      </p:stCondLst>
                      <p:childTnLst>
                        <p:par>
                          <p:cTn id="249" fill="hold">
                            <p:stCondLst>
                              <p:cond delay="0"/>
                            </p:stCondLst>
                            <p:childTnLst>
                              <p:par>
                                <p:cTn id="250" presetID="10" presetClass="exit" presetSubtype="0" fill="hold" grpId="1" nodeType="clickEffect">
                                  <p:stCondLst>
                                    <p:cond delay="0"/>
                                  </p:stCondLst>
                                  <p:childTnLst>
                                    <p:animEffect transition="out" filter="fade">
                                      <p:cBhvr>
                                        <p:cTn id="251" dur="500"/>
                                        <p:tgtEl>
                                          <p:spTgt spid="29"/>
                                        </p:tgtEl>
                                      </p:cBhvr>
                                    </p:animEffect>
                                    <p:set>
                                      <p:cBhvr>
                                        <p:cTn id="252" dur="1" fill="hold">
                                          <p:stCondLst>
                                            <p:cond delay="499"/>
                                          </p:stCondLst>
                                        </p:cTn>
                                        <p:tgtEl>
                                          <p:spTgt spid="29"/>
                                        </p:tgtEl>
                                        <p:attrNameLst>
                                          <p:attrName>style.visibility</p:attrName>
                                        </p:attrNameLst>
                                      </p:cBhvr>
                                      <p:to>
                                        <p:strVal val="hidden"/>
                                      </p:to>
                                    </p:set>
                                  </p:childTnLst>
                                </p:cTn>
                              </p:par>
                            </p:childTnLst>
                          </p:cTn>
                        </p:par>
                      </p:childTnLst>
                    </p:cTn>
                  </p:par>
                  <p:par>
                    <p:cTn id="253" fill="hold">
                      <p:stCondLst>
                        <p:cond delay="indefinite"/>
                      </p:stCondLst>
                      <p:childTnLst>
                        <p:par>
                          <p:cTn id="254" fill="hold">
                            <p:stCondLst>
                              <p:cond delay="0"/>
                            </p:stCondLst>
                            <p:childTnLst>
                              <p:par>
                                <p:cTn id="255" presetID="20" presetClass="entr" presetSubtype="0" fill="hold" grpId="0" nodeType="clickEffect">
                                  <p:stCondLst>
                                    <p:cond delay="0"/>
                                  </p:stCondLst>
                                  <p:childTnLst>
                                    <p:set>
                                      <p:cBhvr>
                                        <p:cTn id="256" dur="1" fill="hold">
                                          <p:stCondLst>
                                            <p:cond delay="0"/>
                                          </p:stCondLst>
                                        </p:cTn>
                                        <p:tgtEl>
                                          <p:spTgt spid="30"/>
                                        </p:tgtEl>
                                        <p:attrNameLst>
                                          <p:attrName>style.visibility</p:attrName>
                                        </p:attrNameLst>
                                      </p:cBhvr>
                                      <p:to>
                                        <p:strVal val="visible"/>
                                      </p:to>
                                    </p:set>
                                    <p:animEffect transition="in" filter="wedge">
                                      <p:cBhvr>
                                        <p:cTn id="257" dur="2000"/>
                                        <p:tgtEl>
                                          <p:spTgt spid="30"/>
                                        </p:tgtEl>
                                      </p:cBhvr>
                                    </p:animEffect>
                                  </p:childTnLst>
                                  <p:subTnLst>
                                    <p:audio>
                                      <p:cMediaNode>
                                        <p:cTn display="0" masterRel="sameClick">
                                          <p:stCondLst>
                                            <p:cond evt="begin" delay="0">
                                              <p:tn val="255"/>
                                            </p:cond>
                                          </p:stCondLst>
                                          <p:endCondLst>
                                            <p:cond evt="onStopAudio" delay="0">
                                              <p:tgtEl>
                                                <p:sldTgt/>
                                              </p:tgtEl>
                                            </p:cond>
                                          </p:endCondLst>
                                        </p:cTn>
                                        <p:tgtEl>
                                          <p:sndTgt r:embed="rId4" name="chimes.wav"/>
                                        </p:tgtEl>
                                      </p:cMediaNode>
                                    </p:audio>
                                  </p:subTnLst>
                                </p:cTn>
                              </p:par>
                            </p:childTnLst>
                          </p:cTn>
                        </p:par>
                      </p:childTnLst>
                    </p:cTn>
                  </p:par>
                  <p:par>
                    <p:cTn id="258" fill="hold">
                      <p:stCondLst>
                        <p:cond delay="indefinite"/>
                      </p:stCondLst>
                      <p:childTnLst>
                        <p:par>
                          <p:cTn id="259" fill="hold">
                            <p:stCondLst>
                              <p:cond delay="0"/>
                            </p:stCondLst>
                            <p:childTnLst>
                              <p:par>
                                <p:cTn id="260" presetID="10" presetClass="exit" presetSubtype="0" fill="hold" grpId="1" nodeType="clickEffect">
                                  <p:stCondLst>
                                    <p:cond delay="0"/>
                                  </p:stCondLst>
                                  <p:childTnLst>
                                    <p:animEffect transition="out" filter="fade">
                                      <p:cBhvr>
                                        <p:cTn id="261" dur="500"/>
                                        <p:tgtEl>
                                          <p:spTgt spid="30"/>
                                        </p:tgtEl>
                                      </p:cBhvr>
                                    </p:animEffect>
                                    <p:set>
                                      <p:cBhvr>
                                        <p:cTn id="262" dur="1" fill="hold">
                                          <p:stCondLst>
                                            <p:cond delay="499"/>
                                          </p:stCondLst>
                                        </p:cTn>
                                        <p:tgtEl>
                                          <p:spTgt spid="30"/>
                                        </p:tgtEl>
                                        <p:attrNameLst>
                                          <p:attrName>style.visibility</p:attrName>
                                        </p:attrNameLst>
                                      </p:cBhvr>
                                      <p:to>
                                        <p:strVal val="hidden"/>
                                      </p:to>
                                    </p:set>
                                  </p:childTnLst>
                                </p:cTn>
                              </p:par>
                            </p:childTnLst>
                          </p:cTn>
                        </p:par>
                      </p:childTnLst>
                    </p:cTn>
                  </p:par>
                  <p:par>
                    <p:cTn id="263" fill="hold">
                      <p:stCondLst>
                        <p:cond delay="indefinite"/>
                      </p:stCondLst>
                      <p:childTnLst>
                        <p:par>
                          <p:cTn id="264" fill="hold">
                            <p:stCondLst>
                              <p:cond delay="0"/>
                            </p:stCondLst>
                            <p:childTnLst>
                              <p:par>
                                <p:cTn id="265" presetID="20" presetClass="entr" presetSubtype="0" fill="hold" grpId="0" nodeType="clickEffect">
                                  <p:stCondLst>
                                    <p:cond delay="0"/>
                                  </p:stCondLst>
                                  <p:childTnLst>
                                    <p:set>
                                      <p:cBhvr>
                                        <p:cTn id="266" dur="1" fill="hold">
                                          <p:stCondLst>
                                            <p:cond delay="0"/>
                                          </p:stCondLst>
                                        </p:cTn>
                                        <p:tgtEl>
                                          <p:spTgt spid="31"/>
                                        </p:tgtEl>
                                        <p:attrNameLst>
                                          <p:attrName>style.visibility</p:attrName>
                                        </p:attrNameLst>
                                      </p:cBhvr>
                                      <p:to>
                                        <p:strVal val="visible"/>
                                      </p:to>
                                    </p:set>
                                    <p:animEffect transition="in" filter="wedge">
                                      <p:cBhvr>
                                        <p:cTn id="267" dur="2000"/>
                                        <p:tgtEl>
                                          <p:spTgt spid="31"/>
                                        </p:tgtEl>
                                      </p:cBhvr>
                                    </p:animEffect>
                                  </p:childTnLst>
                                  <p:subTnLst>
                                    <p:audio>
                                      <p:cMediaNode>
                                        <p:cTn display="0" masterRel="sameClick">
                                          <p:stCondLst>
                                            <p:cond evt="begin" delay="0">
                                              <p:tn val="265"/>
                                            </p:cond>
                                          </p:stCondLst>
                                          <p:endCondLst>
                                            <p:cond evt="onStopAudio" delay="0">
                                              <p:tgtEl>
                                                <p:sldTgt/>
                                              </p:tgtEl>
                                            </p:cond>
                                          </p:endCondLst>
                                        </p:cTn>
                                        <p:tgtEl>
                                          <p:sndTgt r:embed="rId4" name="chimes.wav"/>
                                        </p:tgtEl>
                                      </p:cMediaNode>
                                    </p:audio>
                                  </p:subTnLst>
                                </p:cTn>
                              </p:par>
                            </p:childTnLst>
                          </p:cTn>
                        </p:par>
                      </p:childTnLst>
                    </p:cTn>
                  </p:par>
                  <p:par>
                    <p:cTn id="268" fill="hold">
                      <p:stCondLst>
                        <p:cond delay="indefinite"/>
                      </p:stCondLst>
                      <p:childTnLst>
                        <p:par>
                          <p:cTn id="269" fill="hold">
                            <p:stCondLst>
                              <p:cond delay="0"/>
                            </p:stCondLst>
                            <p:childTnLst>
                              <p:par>
                                <p:cTn id="270" presetID="10" presetClass="exit" presetSubtype="0" fill="hold" grpId="1" nodeType="clickEffect">
                                  <p:stCondLst>
                                    <p:cond delay="0"/>
                                  </p:stCondLst>
                                  <p:childTnLst>
                                    <p:animEffect transition="out" filter="fade">
                                      <p:cBhvr>
                                        <p:cTn id="271" dur="500"/>
                                        <p:tgtEl>
                                          <p:spTgt spid="31"/>
                                        </p:tgtEl>
                                      </p:cBhvr>
                                    </p:animEffect>
                                    <p:set>
                                      <p:cBhvr>
                                        <p:cTn id="272"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6" grpId="0" animBg="1"/>
      <p:bldP spid="6"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57472C-475C-4F78-BBED-32D97ACBFA8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0" y="0"/>
            <a:ext cx="9143999" cy="6858000"/>
          </a:xfrm>
          <a:prstGeom prst="rect">
            <a:avLst/>
          </a:prstGeom>
        </p:spPr>
      </p:pic>
      <p:sp>
        <p:nvSpPr>
          <p:cNvPr id="3" name="Oval 2">
            <a:extLst>
              <a:ext uri="{FF2B5EF4-FFF2-40B4-BE49-F238E27FC236}">
                <a16:creationId xmlns:a16="http://schemas.microsoft.com/office/drawing/2014/main" id="{6B98C30F-0A61-074A-BA7A-E47685EDFBB6}"/>
              </a:ext>
            </a:extLst>
          </p:cNvPr>
          <p:cNvSpPr/>
          <p:nvPr/>
        </p:nvSpPr>
        <p:spPr>
          <a:xfrm rot="10800000">
            <a:off x="260788" y="266007"/>
            <a:ext cx="8883211" cy="649363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057D1CAD-4499-6547-BF12-1FEBF27EADC5}"/>
              </a:ext>
            </a:extLst>
          </p:cNvPr>
          <p:cNvSpPr/>
          <p:nvPr/>
        </p:nvSpPr>
        <p:spPr>
          <a:xfrm rot="10800000">
            <a:off x="532014" y="2893053"/>
            <a:ext cx="1346660" cy="139631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54CAD64-6F95-3D4D-A133-E13F2F3EAC5A}"/>
              </a:ext>
            </a:extLst>
          </p:cNvPr>
          <p:cNvSpPr/>
          <p:nvPr/>
        </p:nvSpPr>
        <p:spPr>
          <a:xfrm rot="10800000">
            <a:off x="4172989" y="3244958"/>
            <a:ext cx="980902" cy="139631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E2435293-55FB-3546-AB02-B68A9459E5CE}"/>
              </a:ext>
            </a:extLst>
          </p:cNvPr>
          <p:cNvSpPr/>
          <p:nvPr/>
        </p:nvSpPr>
        <p:spPr>
          <a:xfrm rot="10800000">
            <a:off x="1512915" y="2377440"/>
            <a:ext cx="764772" cy="69826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082E021-16A8-AC43-BCF7-C3ED0A14FDAC}"/>
              </a:ext>
            </a:extLst>
          </p:cNvPr>
          <p:cNvSpPr/>
          <p:nvPr/>
        </p:nvSpPr>
        <p:spPr>
          <a:xfrm rot="12620594">
            <a:off x="534040" y="5581458"/>
            <a:ext cx="2294316" cy="10318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FC52AFC-F181-2344-AF88-D271DCE37A90}"/>
              </a:ext>
            </a:extLst>
          </p:cNvPr>
          <p:cNvSpPr/>
          <p:nvPr/>
        </p:nvSpPr>
        <p:spPr>
          <a:xfrm rot="16200000">
            <a:off x="6114483" y="5872467"/>
            <a:ext cx="1354031" cy="88114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917698F-1530-BA41-8F2B-56611D54A349}"/>
              </a:ext>
            </a:extLst>
          </p:cNvPr>
          <p:cNvSpPr/>
          <p:nvPr/>
        </p:nvSpPr>
        <p:spPr>
          <a:xfrm rot="16986702">
            <a:off x="6757306" y="3949488"/>
            <a:ext cx="1830683" cy="88114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42EB995-C0C0-884C-B52C-767920789D91}"/>
              </a:ext>
            </a:extLst>
          </p:cNvPr>
          <p:cNvSpPr/>
          <p:nvPr/>
        </p:nvSpPr>
        <p:spPr>
          <a:xfrm rot="16200000">
            <a:off x="3377950" y="4204293"/>
            <a:ext cx="2149785" cy="302374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773B626-798A-B44D-B0FF-61E379387816}"/>
              </a:ext>
            </a:extLst>
          </p:cNvPr>
          <p:cNvSpPr/>
          <p:nvPr/>
        </p:nvSpPr>
        <p:spPr>
          <a:xfrm rot="16200000">
            <a:off x="2297194" y="3211590"/>
            <a:ext cx="2244434" cy="9751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6A2F1BE-DE91-0243-B08C-776C395C7B6C}"/>
              </a:ext>
            </a:extLst>
          </p:cNvPr>
          <p:cNvSpPr/>
          <p:nvPr/>
        </p:nvSpPr>
        <p:spPr>
          <a:xfrm rot="16200000">
            <a:off x="3235489" y="159773"/>
            <a:ext cx="1163779" cy="267303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B358D52-B619-734E-A03E-6B4BDA1C35AD}"/>
              </a:ext>
            </a:extLst>
          </p:cNvPr>
          <p:cNvSpPr/>
          <p:nvPr/>
        </p:nvSpPr>
        <p:spPr>
          <a:xfrm rot="16200000">
            <a:off x="7813964" y="4838006"/>
            <a:ext cx="931025" cy="172904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Forward or Next 14">
            <a:hlinkClick r:id="" action="ppaction://hlinkshowjump?jump=nextslide" highlightClick="1"/>
            <a:extLst>
              <a:ext uri="{FF2B5EF4-FFF2-40B4-BE49-F238E27FC236}">
                <a16:creationId xmlns:a16="http://schemas.microsoft.com/office/drawing/2014/main" id="{6833C434-50DC-4644-AA50-599233325700}"/>
              </a:ext>
            </a:extLst>
          </p:cNvPr>
          <p:cNvSpPr/>
          <p:nvPr/>
        </p:nvSpPr>
        <p:spPr>
          <a:xfrm>
            <a:off x="8563232" y="6281065"/>
            <a:ext cx="396274" cy="47279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3" name="page-flip-02.wav"/>
          </p:stSnd>
        </p:sndAc>
      </p:transition>
    </mc:Choice>
    <mc:Fallback xmlns="">
      <p:transition spd="slow">
        <p:fade/>
        <p:sndAc>
          <p:stSnd>
            <p:snd r:embed="rId6" name="page-flip-02.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heel(1)">
                                      <p:cBhvr>
                                        <p:cTn id="27" dur="2000"/>
                                        <p:tgtEl>
                                          <p:spTgt spid="5"/>
                                        </p:tgtEl>
                                      </p:cBhvr>
                                    </p:animEffec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heel(1)">
                                      <p:cBhvr>
                                        <p:cTn id="37" dur="2000"/>
                                        <p:tgtEl>
                                          <p:spTgt spid="6"/>
                                        </p:tgtEl>
                                      </p:cBhvr>
                                    </p:animEffect>
                                  </p:childTnLst>
                                  <p:subTnLst>
                                    <p:audio>
                                      <p:cMediaNode>
                                        <p:cTn display="0" masterRel="sameClick">
                                          <p:stCondLst>
                                            <p:cond evt="begin" delay="0">
                                              <p:tn val="35"/>
                                            </p:cond>
                                          </p:stCondLst>
                                          <p:endCondLst>
                                            <p:cond evt="onStopAudio" delay="0">
                                              <p:tgtEl>
                                                <p:sldTgt/>
                                              </p:tgtEl>
                                            </p:cond>
                                          </p:endCondLst>
                                        </p:cTn>
                                        <p:tgtEl>
                                          <p:sndTgt r:embed="rId4" name="chimes.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heel(1)">
                                      <p:cBhvr>
                                        <p:cTn id="47" dur="2000"/>
                                        <p:tgtEl>
                                          <p:spTgt spid="8"/>
                                        </p:tgtEl>
                                      </p:cBhvr>
                                    </p:animEffect>
                                  </p:childTnLst>
                                  <p:subTnLst>
                                    <p:audio>
                                      <p:cMediaNode>
                                        <p:cTn display="0" masterRel="sameClick">
                                          <p:stCondLst>
                                            <p:cond evt="begin" delay="0">
                                              <p:tn val="45"/>
                                            </p:cond>
                                          </p:stCondLst>
                                          <p:endCondLst>
                                            <p:cond evt="onStopAudio" delay="0">
                                              <p:tgtEl>
                                                <p:sldTgt/>
                                              </p:tgtEl>
                                            </p:cond>
                                          </p:endCondLst>
                                        </p:cTn>
                                        <p:tgtEl>
                                          <p:sndTgt r:embed="rId4" name="chimes.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heel(1)">
                                      <p:cBhvr>
                                        <p:cTn id="57" dur="2000"/>
                                        <p:tgtEl>
                                          <p:spTgt spid="9"/>
                                        </p:tgtEl>
                                      </p:cBhvr>
                                    </p:animEffect>
                                  </p:childTnLst>
                                  <p:subTnLst>
                                    <p:audio>
                                      <p:cMediaNode>
                                        <p:cTn display="0" masterRel="sameClick">
                                          <p:stCondLst>
                                            <p:cond evt="begin" delay="0">
                                              <p:tn val="55"/>
                                            </p:cond>
                                          </p:stCondLst>
                                          <p:endCondLst>
                                            <p:cond evt="onStopAudio" delay="0">
                                              <p:tgtEl>
                                                <p:sldTgt/>
                                              </p:tgtEl>
                                            </p:cond>
                                          </p:endCondLst>
                                        </p:cTn>
                                        <p:tgtEl>
                                          <p:sndTgt r:embed="rId4" name="chimes.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9"/>
                                        </p:tgtEl>
                                      </p:cBhvr>
                                    </p:animEffect>
                                    <p:set>
                                      <p:cBhvr>
                                        <p:cTn id="62" dur="1" fill="hold">
                                          <p:stCondLst>
                                            <p:cond delay="499"/>
                                          </p:stCondLst>
                                        </p:cTn>
                                        <p:tgtEl>
                                          <p:spTgt spid="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wheel(1)">
                                      <p:cBhvr>
                                        <p:cTn id="67" dur="2000"/>
                                        <p:tgtEl>
                                          <p:spTgt spid="10"/>
                                        </p:tgtEl>
                                      </p:cBhvr>
                                    </p:animEffect>
                                  </p:childTnLst>
                                  <p:subTnLst>
                                    <p:audio>
                                      <p:cMediaNode>
                                        <p:cTn display="0" masterRel="sameClick">
                                          <p:stCondLst>
                                            <p:cond evt="begin" delay="0">
                                              <p:tn val="65"/>
                                            </p:cond>
                                          </p:stCondLst>
                                          <p:endCondLst>
                                            <p:cond evt="onStopAudio" delay="0">
                                              <p:tgtEl>
                                                <p:sldTgt/>
                                              </p:tgtEl>
                                            </p:cond>
                                          </p:endCondLst>
                                        </p:cTn>
                                        <p:tgtEl>
                                          <p:sndTgt r:embed="rId4" name="chimes.wav"/>
                                        </p:tgtEl>
                                      </p:cMediaNode>
                                    </p:audio>
                                  </p:sub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0"/>
                                        </p:tgtEl>
                                      </p:cBhvr>
                                    </p:animEffect>
                                    <p:set>
                                      <p:cBhvr>
                                        <p:cTn id="72" dur="1" fill="hold">
                                          <p:stCondLst>
                                            <p:cond delay="499"/>
                                          </p:stCondLst>
                                        </p:cTn>
                                        <p:tgtEl>
                                          <p:spTgt spid="1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1" presetClass="entr" presetSubtype="1" fill="hold" grpId="0" nodeType="click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wheel(1)">
                                      <p:cBhvr>
                                        <p:cTn id="77" dur="2000"/>
                                        <p:tgtEl>
                                          <p:spTgt spid="11"/>
                                        </p:tgtEl>
                                      </p:cBhvr>
                                    </p:animEffect>
                                  </p:childTnLst>
                                  <p:subTnLst>
                                    <p:audio>
                                      <p:cMediaNode>
                                        <p:cTn display="0" masterRel="sameClick">
                                          <p:stCondLst>
                                            <p:cond evt="begin" delay="0">
                                              <p:tn val="75"/>
                                            </p:cond>
                                          </p:stCondLst>
                                          <p:endCondLst>
                                            <p:cond evt="onStopAudio" delay="0">
                                              <p:tgtEl>
                                                <p:sldTgt/>
                                              </p:tgtEl>
                                            </p:cond>
                                          </p:endCondLst>
                                        </p:cTn>
                                        <p:tgtEl>
                                          <p:sndTgt r:embed="rId4" name="chimes.wav"/>
                                        </p:tgtEl>
                                      </p:cMediaNode>
                                    </p:audio>
                                  </p:sub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11"/>
                                        </p:tgtEl>
                                      </p:cBhvr>
                                    </p:animEffect>
                                    <p:set>
                                      <p:cBhvr>
                                        <p:cTn id="82" dur="1" fill="hold">
                                          <p:stCondLst>
                                            <p:cond delay="499"/>
                                          </p:stCondLst>
                                        </p:cTn>
                                        <p:tgtEl>
                                          <p:spTgt spid="11"/>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1" presetClass="entr" presetSubtype="1" fill="hold" grpId="0" nodeType="click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wheel(1)">
                                      <p:cBhvr>
                                        <p:cTn id="87" dur="2000"/>
                                        <p:tgtEl>
                                          <p:spTgt spid="12"/>
                                        </p:tgtEl>
                                      </p:cBhvr>
                                    </p:animEffect>
                                  </p:childTnLst>
                                  <p:subTnLst>
                                    <p:audio>
                                      <p:cMediaNode>
                                        <p:cTn display="0" masterRel="sameClick">
                                          <p:stCondLst>
                                            <p:cond evt="begin" delay="0">
                                              <p:tn val="85"/>
                                            </p:cond>
                                          </p:stCondLst>
                                          <p:endCondLst>
                                            <p:cond evt="onStopAudio" delay="0">
                                              <p:tgtEl>
                                                <p:sldTgt/>
                                              </p:tgtEl>
                                            </p:cond>
                                          </p:endCondLst>
                                        </p:cTn>
                                        <p:tgtEl>
                                          <p:sndTgt r:embed="rId4" name="chimes.wav"/>
                                        </p:tgtEl>
                                      </p:cMediaNode>
                                    </p:audio>
                                  </p:sub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12"/>
                                        </p:tgtEl>
                                      </p:cBhvr>
                                    </p:animEffect>
                                    <p:set>
                                      <p:cBhvr>
                                        <p:cTn id="92" dur="1" fill="hold">
                                          <p:stCondLst>
                                            <p:cond delay="499"/>
                                          </p:stCondLst>
                                        </p:cTn>
                                        <p:tgtEl>
                                          <p:spTgt spid="12"/>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1" presetClass="entr" presetSubtype="1" fill="hold" grpId="0" nodeType="clickEffect">
                                  <p:stCondLst>
                                    <p:cond delay="0"/>
                                  </p:stCondLst>
                                  <p:childTnLst>
                                    <p:set>
                                      <p:cBhvr>
                                        <p:cTn id="96" dur="1" fill="hold">
                                          <p:stCondLst>
                                            <p:cond delay="0"/>
                                          </p:stCondLst>
                                        </p:cTn>
                                        <p:tgtEl>
                                          <p:spTgt spid="13"/>
                                        </p:tgtEl>
                                        <p:attrNameLst>
                                          <p:attrName>style.visibility</p:attrName>
                                        </p:attrNameLst>
                                      </p:cBhvr>
                                      <p:to>
                                        <p:strVal val="visible"/>
                                      </p:to>
                                    </p:set>
                                    <p:animEffect transition="in" filter="wheel(1)">
                                      <p:cBhvr>
                                        <p:cTn id="97" dur="2000"/>
                                        <p:tgtEl>
                                          <p:spTgt spid="13"/>
                                        </p:tgtEl>
                                      </p:cBhvr>
                                    </p:animEffect>
                                  </p:childTnLst>
                                  <p:subTnLst>
                                    <p:audio>
                                      <p:cMediaNode>
                                        <p:cTn display="0" masterRel="sameClick">
                                          <p:stCondLst>
                                            <p:cond evt="begin" delay="0">
                                              <p:tn val="95"/>
                                            </p:cond>
                                          </p:stCondLst>
                                          <p:endCondLst>
                                            <p:cond evt="onStopAudio" delay="0">
                                              <p:tgtEl>
                                                <p:sldTgt/>
                                              </p:tgtEl>
                                            </p:cond>
                                          </p:endCondLst>
                                        </p:cTn>
                                        <p:tgtEl>
                                          <p:sndTgt r:embed="rId4" name="chimes.wav"/>
                                        </p:tgtEl>
                                      </p:cMediaNode>
                                    </p:audio>
                                  </p:sub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500"/>
                                        <p:tgtEl>
                                          <p:spTgt spid="13"/>
                                        </p:tgtEl>
                                      </p:cBhvr>
                                    </p:animEffect>
                                    <p:set>
                                      <p:cBhvr>
                                        <p:cTn id="102" dur="1" fill="hold">
                                          <p:stCondLst>
                                            <p:cond delay="499"/>
                                          </p:stCondLst>
                                        </p:cTn>
                                        <p:tgtEl>
                                          <p:spTgt spid="13"/>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21" presetClass="entr" presetSubtype="1" fill="hold" grpId="0" nodeType="clickEffect">
                                  <p:stCondLst>
                                    <p:cond delay="0"/>
                                  </p:stCondLst>
                                  <p:childTnLst>
                                    <p:set>
                                      <p:cBhvr>
                                        <p:cTn id="106" dur="1" fill="hold">
                                          <p:stCondLst>
                                            <p:cond delay="0"/>
                                          </p:stCondLst>
                                        </p:cTn>
                                        <p:tgtEl>
                                          <p:spTgt spid="14"/>
                                        </p:tgtEl>
                                        <p:attrNameLst>
                                          <p:attrName>style.visibility</p:attrName>
                                        </p:attrNameLst>
                                      </p:cBhvr>
                                      <p:to>
                                        <p:strVal val="visible"/>
                                      </p:to>
                                    </p:set>
                                    <p:animEffect transition="in" filter="wheel(1)">
                                      <p:cBhvr>
                                        <p:cTn id="107" dur="2000"/>
                                        <p:tgtEl>
                                          <p:spTgt spid="14"/>
                                        </p:tgtEl>
                                      </p:cBhvr>
                                    </p:animEffect>
                                  </p:childTnLst>
                                  <p:subTnLst>
                                    <p:audio>
                                      <p:cMediaNode>
                                        <p:cTn display="0" masterRel="sameClick">
                                          <p:stCondLst>
                                            <p:cond evt="begin" delay="0">
                                              <p:tn val="105"/>
                                            </p:cond>
                                          </p:stCondLst>
                                          <p:endCondLst>
                                            <p:cond evt="onStopAudio" delay="0">
                                              <p:tgtEl>
                                                <p:sldTgt/>
                                              </p:tgtEl>
                                            </p:cond>
                                          </p:endCondLst>
                                        </p:cTn>
                                        <p:tgtEl>
                                          <p:sndTgt r:embed="rId4" name="chimes.wav"/>
                                        </p:tgtEl>
                                      </p:cMediaNode>
                                    </p:audio>
                                  </p:sub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1" nodeType="clickEffect">
                                  <p:stCondLst>
                                    <p:cond delay="0"/>
                                  </p:stCondLst>
                                  <p:childTnLst>
                                    <p:animEffect transition="out" filter="fade">
                                      <p:cBhvr>
                                        <p:cTn id="111" dur="500"/>
                                        <p:tgtEl>
                                          <p:spTgt spid="14"/>
                                        </p:tgtEl>
                                      </p:cBhvr>
                                    </p:animEffect>
                                    <p:set>
                                      <p:cBhvr>
                                        <p:cTn id="11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57472C-475C-4F78-BBED-32D97ACBFA8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0" y="0"/>
            <a:ext cx="9143999" cy="6858000"/>
          </a:xfrm>
          <a:prstGeom prst="rect">
            <a:avLst/>
          </a:prstGeom>
        </p:spPr>
      </p:pic>
      <p:sp>
        <p:nvSpPr>
          <p:cNvPr id="4" name="Oval 3">
            <a:extLst>
              <a:ext uri="{FF2B5EF4-FFF2-40B4-BE49-F238E27FC236}">
                <a16:creationId xmlns:a16="http://schemas.microsoft.com/office/drawing/2014/main" id="{057D1CAD-4499-6547-BF12-1FEBF27EADC5}"/>
              </a:ext>
            </a:extLst>
          </p:cNvPr>
          <p:cNvSpPr/>
          <p:nvPr/>
        </p:nvSpPr>
        <p:spPr>
          <a:xfrm rot="10800000">
            <a:off x="532014" y="2893053"/>
            <a:ext cx="1346660" cy="139631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54CAD64-6F95-3D4D-A133-E13F2F3EAC5A}"/>
              </a:ext>
            </a:extLst>
          </p:cNvPr>
          <p:cNvSpPr/>
          <p:nvPr/>
        </p:nvSpPr>
        <p:spPr>
          <a:xfrm rot="10800000">
            <a:off x="4172989" y="3244958"/>
            <a:ext cx="980902" cy="139631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082E021-16A8-AC43-BCF7-C3ED0A14FDAC}"/>
              </a:ext>
            </a:extLst>
          </p:cNvPr>
          <p:cNvSpPr/>
          <p:nvPr/>
        </p:nvSpPr>
        <p:spPr>
          <a:xfrm rot="12620594">
            <a:off x="534040" y="5581458"/>
            <a:ext cx="2294316" cy="10318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FC52AFC-F181-2344-AF88-D271DCE37A90}"/>
              </a:ext>
            </a:extLst>
          </p:cNvPr>
          <p:cNvSpPr/>
          <p:nvPr/>
        </p:nvSpPr>
        <p:spPr>
          <a:xfrm rot="16200000">
            <a:off x="6114483" y="5872467"/>
            <a:ext cx="1354031" cy="88114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6A2F1BE-DE91-0243-B08C-776C395C7B6C}"/>
              </a:ext>
            </a:extLst>
          </p:cNvPr>
          <p:cNvSpPr/>
          <p:nvPr/>
        </p:nvSpPr>
        <p:spPr>
          <a:xfrm rot="16200000">
            <a:off x="3235489" y="159773"/>
            <a:ext cx="1163779" cy="267303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B358D52-B619-734E-A03E-6B4BDA1C35AD}"/>
              </a:ext>
            </a:extLst>
          </p:cNvPr>
          <p:cNvSpPr/>
          <p:nvPr/>
        </p:nvSpPr>
        <p:spPr>
          <a:xfrm rot="16200000">
            <a:off x="7813964" y="4838006"/>
            <a:ext cx="931025" cy="172904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Forward or Next 14">
            <a:hlinkClick r:id="" action="ppaction://hlinkshowjump?jump=nextslide" highlightClick="1"/>
            <a:extLst>
              <a:ext uri="{FF2B5EF4-FFF2-40B4-BE49-F238E27FC236}">
                <a16:creationId xmlns:a16="http://schemas.microsoft.com/office/drawing/2014/main" id="{6833C434-50DC-4644-AA50-599233325700}"/>
              </a:ext>
            </a:extLst>
          </p:cNvPr>
          <p:cNvSpPr/>
          <p:nvPr/>
        </p:nvSpPr>
        <p:spPr>
          <a:xfrm>
            <a:off x="8563232" y="6281065"/>
            <a:ext cx="396274" cy="47279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1309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3" name="page-flip-02.wav"/>
          </p:stSnd>
        </p:sndAc>
      </p:transition>
    </mc:Choice>
    <mc:Fallback xmlns="">
      <p:transition spd="slow">
        <p:fade/>
        <p:sndAc>
          <p:stSnd>
            <p:snd r:embed="rId6" name="page-flip-02.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2000"/>
                                        <p:tgtEl>
                                          <p:spTgt spid="8"/>
                                        </p:tgtEl>
                                      </p:cBhvr>
                                    </p:animEffec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heel(1)">
                                      <p:cBhvr>
                                        <p:cTn id="37" dur="2000"/>
                                        <p:tgtEl>
                                          <p:spTgt spid="9"/>
                                        </p:tgtEl>
                                      </p:cBhvr>
                                    </p:animEffect>
                                  </p:childTnLst>
                                  <p:subTnLst>
                                    <p:audio>
                                      <p:cMediaNode>
                                        <p:cTn display="0" masterRel="sameClick">
                                          <p:stCondLst>
                                            <p:cond evt="begin" delay="0">
                                              <p:tn val="35"/>
                                            </p:cond>
                                          </p:stCondLst>
                                          <p:endCondLst>
                                            <p:cond evt="onStopAudio" delay="0">
                                              <p:tgtEl>
                                                <p:sldTgt/>
                                              </p:tgtEl>
                                            </p:cond>
                                          </p:endCondLst>
                                        </p:cTn>
                                        <p:tgtEl>
                                          <p:sndTgt r:embed="rId4" name="chimes.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heel(1)">
                                      <p:cBhvr>
                                        <p:cTn id="47" dur="2000"/>
                                        <p:tgtEl>
                                          <p:spTgt spid="13"/>
                                        </p:tgtEl>
                                      </p:cBhvr>
                                    </p:animEffect>
                                  </p:childTnLst>
                                  <p:subTnLst>
                                    <p:audio>
                                      <p:cMediaNode>
                                        <p:cTn display="0" masterRel="sameClick">
                                          <p:stCondLst>
                                            <p:cond evt="begin" delay="0">
                                              <p:tn val="45"/>
                                            </p:cond>
                                          </p:stCondLst>
                                          <p:endCondLst>
                                            <p:cond evt="onStopAudio" delay="0">
                                              <p:tgtEl>
                                                <p:sldTgt/>
                                              </p:tgtEl>
                                            </p:cond>
                                          </p:endCondLst>
                                        </p:cTn>
                                        <p:tgtEl>
                                          <p:sndTgt r:embed="rId4" name="chimes.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heel(1)">
                                      <p:cBhvr>
                                        <p:cTn id="57" dur="2000"/>
                                        <p:tgtEl>
                                          <p:spTgt spid="14"/>
                                        </p:tgtEl>
                                      </p:cBhvr>
                                    </p:animEffect>
                                  </p:childTnLst>
                                  <p:subTnLst>
                                    <p:audio>
                                      <p:cMediaNode>
                                        <p:cTn display="0" masterRel="sameClick">
                                          <p:stCondLst>
                                            <p:cond evt="begin" delay="0">
                                              <p:tn val="55"/>
                                            </p:cond>
                                          </p:stCondLst>
                                          <p:endCondLst>
                                            <p:cond evt="onStopAudio" delay="0">
                                              <p:tgtEl>
                                                <p:sldTgt/>
                                              </p:tgtEl>
                                            </p:cond>
                                          </p:endCondLst>
                                        </p:cTn>
                                        <p:tgtEl>
                                          <p:sndTgt r:embed="rId4" name="chimes.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4"/>
                                        </p:tgtEl>
                                      </p:cBhvr>
                                    </p:animEffect>
                                    <p:set>
                                      <p:cBhvr>
                                        <p:cTn id="6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8" grpId="0" animBg="1"/>
      <p:bldP spid="8" grpId="1" animBg="1"/>
      <p:bldP spid="9" grpId="0" animBg="1"/>
      <p:bldP spid="9" grpId="1" animBg="1"/>
      <p:bldP spid="13" grpId="0" animBg="1"/>
      <p:bldP spid="13" grpId="1" animBg="1"/>
      <p:bldP spid="14" grpId="0" animBg="1"/>
      <p:bldP spid="1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61CFF9-4E81-47D5-99B5-7AD9DA5EBAB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0"/>
            <a:ext cx="9143999" cy="6858000"/>
          </a:xfrm>
          <a:prstGeom prst="rect">
            <a:avLst/>
          </a:prstGeom>
        </p:spPr>
      </p:pic>
    </p:spTree>
    <p:extLst>
      <p:ext uri="{BB962C8B-B14F-4D97-AF65-F5344CB8AC3E}">
        <p14:creationId xmlns:p14="http://schemas.microsoft.com/office/powerpoint/2010/main" val="120605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3" name="page-flip-02.wav"/>
          </p:stSnd>
        </p:sndAc>
      </p:transition>
    </mc:Choice>
    <mc:Fallback xmlns="">
      <p:transition spd="slow">
        <p:fade/>
        <p:sndAc>
          <p:stSnd>
            <p:snd r:embed="rId5" name="page-flip-02.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1E42181-F6B2-42F3-9C8B-0413257E4F5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0"/>
            <a:ext cx="9143999" cy="6858000"/>
          </a:xfrm>
          <a:prstGeom prst="rect">
            <a:avLst/>
          </a:prstGeom>
        </p:spPr>
      </p:pic>
    </p:spTree>
    <p:extLst>
      <p:ext uri="{BB962C8B-B14F-4D97-AF65-F5344CB8AC3E}">
        <p14:creationId xmlns:p14="http://schemas.microsoft.com/office/powerpoint/2010/main" val="3441617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3" name="page-flip-02.wav"/>
          </p:stSnd>
        </p:sndAc>
      </p:transition>
    </mc:Choice>
    <mc:Fallback xmlns="">
      <p:transition spd="slow">
        <p:fade/>
        <p:sndAc>
          <p:stSnd>
            <p:snd r:embed="rId5" name="page-flip-02.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0F7B41C-3078-4AC6-B0FF-0CA1895E10A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0"/>
            <a:ext cx="9143999" cy="6858000"/>
          </a:xfrm>
          <a:prstGeom prst="rect">
            <a:avLst/>
          </a:prstGeom>
        </p:spPr>
      </p:pic>
    </p:spTree>
    <p:extLst>
      <p:ext uri="{BB962C8B-B14F-4D97-AF65-F5344CB8AC3E}">
        <p14:creationId xmlns:p14="http://schemas.microsoft.com/office/powerpoint/2010/main" val="2241617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3" name="page-flip-02.wav"/>
          </p:stSnd>
        </p:sndAc>
      </p:transition>
    </mc:Choice>
    <mc:Fallback xmlns="">
      <p:transition spd="slow">
        <p:fade/>
        <p:sndAc>
          <p:stSnd>
            <p:snd r:embed="rId5" name="page-flip-02.wav"/>
          </p:st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5F351CF-EC68-4474-9924-6BFDAFF898B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0"/>
            <a:ext cx="9143999" cy="6858000"/>
          </a:xfrm>
          <a:prstGeom prst="rect">
            <a:avLst/>
          </a:prstGeom>
        </p:spPr>
      </p:pic>
    </p:spTree>
    <p:extLst>
      <p:ext uri="{BB962C8B-B14F-4D97-AF65-F5344CB8AC3E}">
        <p14:creationId xmlns:p14="http://schemas.microsoft.com/office/powerpoint/2010/main" val="199598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3" name="page-flip-02.wav"/>
          </p:stSnd>
        </p:sndAc>
      </p:transition>
    </mc:Choice>
    <mc:Fallback xmlns="">
      <p:transition spd="slow">
        <p:fade/>
        <p:sndAc>
          <p:stSnd>
            <p:snd r:embed="rId5" name="page-flip-02.wav"/>
          </p:stSnd>
        </p:sndAc>
      </p:transition>
    </mc:Fallback>
  </mc:AlternateContent>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D83A2E"/>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22586</TotalTime>
  <Words>2110</Words>
  <Application>Microsoft Macintosh PowerPoint</Application>
  <PresentationFormat>On-screen Show (4:3)</PresentationFormat>
  <Paragraphs>149</Paragraphs>
  <Slides>21</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Dynamic Measurement Group</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 Kaminski</dc:creator>
  <cp:lastModifiedBy>Microsoft Office User</cp:lastModifiedBy>
  <cp:revision>1121</cp:revision>
  <cp:lastPrinted>2019-05-02T21:47:16Z</cp:lastPrinted>
  <dcterms:created xsi:type="dcterms:W3CDTF">2013-01-28T16:52:11Z</dcterms:created>
  <dcterms:modified xsi:type="dcterms:W3CDTF">2020-10-21T20:44:58Z</dcterms:modified>
</cp:coreProperties>
</file>